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751" r:id="rId3"/>
    <p:sldId id="564" r:id="rId5"/>
    <p:sldId id="764" r:id="rId6"/>
    <p:sldId id="760" r:id="rId7"/>
    <p:sldId id="761" r:id="rId8"/>
    <p:sldId id="763" r:id="rId9"/>
    <p:sldId id="762" r:id="rId10"/>
    <p:sldId id="7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FD"/>
    <a:srgbClr val="344591"/>
    <a:srgbClr val="FDFEFA"/>
    <a:srgbClr val="E2432E"/>
    <a:srgbClr val="0071FA"/>
    <a:srgbClr val="E10E12"/>
    <a:srgbClr val="A80000"/>
    <a:srgbClr val="095FFA"/>
    <a:srgbClr val="FFFFF5"/>
    <a:srgbClr val="0083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0" autoAdjust="0"/>
    <p:restoredTop sz="94597" autoAdjust="0"/>
  </p:normalViewPr>
  <p:slideViewPr>
    <p:cSldViewPr snapToGrid="0" showGuides="1">
      <p:cViewPr varScale="1">
        <p:scale>
          <a:sx n="115" d="100"/>
          <a:sy n="115" d="100"/>
        </p:scale>
        <p:origin x="138" y="168"/>
      </p:cViewPr>
      <p:guideLst>
        <p:guide pos="7469"/>
        <p:guide pos="211"/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-58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C3F087-8D2B-468B-AC5F-512168306DA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3A29FD8-B0E1-4706-9914-0C773A44D8D9}">
      <dgm:prSet phldrT="[文本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zh-CN" altLang="en-US" sz="1400" b="1" baseline="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毛泽东：</a:t>
          </a:r>
          <a:r>
            <a:rPr lang="zh-CN" altLang="en-US" sz="1400" baseline="0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马克思主义有几门学问，但基础的东西是马克思主义哲学。</a:t>
          </a:r>
          <a:endParaRPr lang="zh-CN" altLang="en-US" sz="1400" baseline="0" dirty="0">
            <a:solidFill>
              <a:srgbClr val="7030A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62B24A3-4118-49E9-B089-126469D4E743}" cxnId="{BDF3D0E7-668F-4B88-81D5-B914E0E55A55}" type="parTrans">
      <dgm:prSet/>
      <dgm:spPr/>
      <dgm:t>
        <a:bodyPr/>
        <a:lstStyle/>
        <a:p>
          <a:endParaRPr lang="zh-CN" altLang="en-US"/>
        </a:p>
      </dgm:t>
    </dgm:pt>
    <dgm:pt modelId="{930F8019-83BE-4B88-8AF2-56A335F4BABA}" cxnId="{BDF3D0E7-668F-4B88-81D5-B914E0E55A55}" type="sibTrans">
      <dgm:prSet/>
      <dgm:spPr/>
      <dgm:t>
        <a:bodyPr/>
        <a:lstStyle/>
        <a:p>
          <a:endParaRPr lang="zh-CN" altLang="en-US"/>
        </a:p>
      </dgm:t>
    </dgm:pt>
    <dgm:pt modelId="{EB216B9D-6470-422F-A359-B9FE2CED6DC2}">
      <dgm:prSet phldrT="[文本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zh-CN" altLang="en-US" sz="14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胡锦涛：</a:t>
          </a:r>
          <a:r>
            <a:rPr lang="zh-CN" altLang="en-US" sz="1400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“辩证唯物主义和历史唯物主义的世界观和方法论，是马克思主义最根本的理论特征”，要学习掌握马克思主义哲学，努力提高探索解决新时期基本问题的本领。</a:t>
          </a:r>
          <a:endParaRPr lang="zh-CN" altLang="en-US" sz="1400" dirty="0">
            <a:solidFill>
              <a:srgbClr val="7030A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2FC4F91-6BC1-4DBD-89F5-80DC301CECFB}" cxnId="{19D05678-A5C4-4A81-9C05-A37723BB2841}" type="parTrans">
      <dgm:prSet/>
      <dgm:spPr/>
      <dgm:t>
        <a:bodyPr/>
        <a:lstStyle/>
        <a:p>
          <a:endParaRPr lang="zh-CN" altLang="en-US"/>
        </a:p>
      </dgm:t>
    </dgm:pt>
    <dgm:pt modelId="{46133FAF-FCEF-4909-824B-89E46EBF22A2}" cxnId="{19D05678-A5C4-4A81-9C05-A37723BB2841}" type="sibTrans">
      <dgm:prSet/>
      <dgm:spPr/>
      <dgm:t>
        <a:bodyPr/>
        <a:lstStyle/>
        <a:p>
          <a:endParaRPr lang="zh-CN" altLang="en-US"/>
        </a:p>
      </dgm:t>
    </dgm:pt>
    <dgm:pt modelId="{0A2F7262-02CB-4AEC-B108-DC230BC9C117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pPr>
            <a:lnSpc>
              <a:spcPts val="1680"/>
            </a:lnSpc>
          </a:pPr>
          <a:r>
            <a:rPr lang="zh-CN" altLang="en-US" sz="14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邓小平：</a:t>
          </a:r>
          <a:r>
            <a:rPr lang="zh-CN" altLang="en-US" sz="1400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必须抓住社会主义初级阶段的主要矛盾，坚持以经济建设为中心；必须用实践来检验我们的工作，坚持“三个有利于”标准；必须坚持“两手抓、两手都要硬”、“摸着石头过河”，处理好计划和市场、先富和共富等关系</a:t>
          </a:r>
          <a:endParaRPr lang="zh-CN" altLang="en-US" sz="1400" dirty="0">
            <a:solidFill>
              <a:srgbClr val="7030A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676C4AA-EDF0-4C47-B9C1-059E6ECF4403}" cxnId="{59BB8898-366F-4198-843E-634E0C2D5138}" type="parTrans">
      <dgm:prSet/>
      <dgm:spPr/>
      <dgm:t>
        <a:bodyPr/>
        <a:lstStyle/>
        <a:p>
          <a:endParaRPr lang="zh-CN" altLang="en-US"/>
        </a:p>
      </dgm:t>
    </dgm:pt>
    <dgm:pt modelId="{579AE114-CF31-4B1C-85E4-CF1993265081}" cxnId="{59BB8898-366F-4198-843E-634E0C2D5138}" type="sibTrans">
      <dgm:prSet/>
      <dgm:spPr/>
      <dgm:t>
        <a:bodyPr/>
        <a:lstStyle/>
        <a:p>
          <a:endParaRPr lang="zh-CN" altLang="en-US"/>
        </a:p>
      </dgm:t>
    </dgm:pt>
    <dgm:pt modelId="{1FC4C919-0004-4494-A9CC-1044832E5EA4}">
      <dgm:prSet phldrT="[文本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zh-CN" altLang="en-US" sz="14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江泽民：</a:t>
          </a:r>
          <a:r>
            <a:rPr lang="zh-CN" altLang="en-US" sz="1400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“如果头脑里没有辩证唯物主义、历史唯物主义的世界观，就不可能以正确的立场和科学的态度来认识纷繁复杂的客观事物，把握事物发展的规律”</a:t>
          </a:r>
          <a:endParaRPr lang="zh-CN" altLang="en-US" sz="1400" dirty="0">
            <a:solidFill>
              <a:srgbClr val="7030A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426D50B-584B-493F-80EE-CDFDFB20B1E9}" cxnId="{A0E69E52-0130-43C5-BAD9-85729CA0C033}" type="sibTrans">
      <dgm:prSet/>
      <dgm:spPr/>
      <dgm:t>
        <a:bodyPr/>
        <a:lstStyle/>
        <a:p>
          <a:endParaRPr lang="zh-CN" altLang="en-US"/>
        </a:p>
      </dgm:t>
    </dgm:pt>
    <dgm:pt modelId="{396F662C-F6C7-44E4-967B-90BD919C1A56}" cxnId="{A0E69E52-0130-43C5-BAD9-85729CA0C033}" type="parTrans">
      <dgm:prSet/>
      <dgm:spPr/>
      <dgm:t>
        <a:bodyPr/>
        <a:lstStyle/>
        <a:p>
          <a:endParaRPr lang="zh-CN" altLang="en-US"/>
        </a:p>
      </dgm:t>
    </dgm:pt>
    <dgm:pt modelId="{E7CC482F-6774-44B7-98BE-76023357868E}" type="pres">
      <dgm:prSet presAssocID="{BDC3F087-8D2B-468B-AC5F-512168306DA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0D0CFC8-E6F9-49BA-A207-D38D9FC83CE4}" type="pres">
      <dgm:prSet presAssocID="{03A29FD8-B0E1-4706-9914-0C773A44D8D9}" presName="parentLin" presStyleCnt="0"/>
      <dgm:spPr/>
    </dgm:pt>
    <dgm:pt modelId="{1A3CE81E-CFDD-49D8-B3B8-BB3BEBBA3280}" type="pres">
      <dgm:prSet presAssocID="{03A29FD8-B0E1-4706-9914-0C773A44D8D9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1367F0D0-34BE-4C06-8A6A-78E960B8B44D}" type="pres">
      <dgm:prSet presAssocID="{03A29FD8-B0E1-4706-9914-0C773A44D8D9}" presName="parentText" presStyleLbl="node1" presStyleIdx="0" presStyleCnt="4" custScaleX="120227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016CC93-E7F3-4E63-8548-81DA302C28D8}" type="pres">
      <dgm:prSet presAssocID="{03A29FD8-B0E1-4706-9914-0C773A44D8D9}" presName="negativeSpace" presStyleCnt="0"/>
      <dgm:spPr/>
    </dgm:pt>
    <dgm:pt modelId="{C6C12AA7-0BEF-4716-80D3-1C382D60FD17}" type="pres">
      <dgm:prSet presAssocID="{03A29FD8-B0E1-4706-9914-0C773A44D8D9}" presName="childText" presStyleLbl="conFgAcc1" presStyleIdx="0" presStyleCnt="4">
        <dgm:presLayoutVars>
          <dgm:bulletEnabled val="1"/>
        </dgm:presLayoutVars>
      </dgm:prSet>
      <dgm:spPr>
        <a:ln w="15875" cap="rnd">
          <a:solidFill>
            <a:srgbClr val="009EFD">
              <a:alpha val="98000"/>
            </a:srgbClr>
          </a:solidFill>
        </a:ln>
      </dgm:spPr>
      <dgm:t>
        <a:bodyPr/>
        <a:lstStyle/>
        <a:p>
          <a:endParaRPr lang="zh-CN" altLang="en-US"/>
        </a:p>
      </dgm:t>
    </dgm:pt>
    <dgm:pt modelId="{DED13876-0313-4F26-9CD2-16C361F8F595}" type="pres">
      <dgm:prSet presAssocID="{930F8019-83BE-4B88-8AF2-56A335F4BABA}" presName="spaceBetweenRectangles" presStyleCnt="0"/>
      <dgm:spPr/>
    </dgm:pt>
    <dgm:pt modelId="{599C9A19-9DCD-4AF7-BB9B-92B3AC9C01E4}" type="pres">
      <dgm:prSet presAssocID="{0A2F7262-02CB-4AEC-B108-DC230BC9C117}" presName="parentLin" presStyleCnt="0"/>
      <dgm:spPr/>
    </dgm:pt>
    <dgm:pt modelId="{BF6CF5D3-ECD5-4ACE-BB15-B4186C221D2C}" type="pres">
      <dgm:prSet presAssocID="{0A2F7262-02CB-4AEC-B108-DC230BC9C117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90966291-5BC6-49A5-8958-08758902161E}" type="pres">
      <dgm:prSet presAssocID="{0A2F7262-02CB-4AEC-B108-DC230BC9C117}" presName="parentText" presStyleLbl="node1" presStyleIdx="1" presStyleCnt="4" custScaleX="120227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E9F6A90-471A-4744-9D86-64F39AA8DA11}" type="pres">
      <dgm:prSet presAssocID="{0A2F7262-02CB-4AEC-B108-DC230BC9C117}" presName="negativeSpace" presStyleCnt="0"/>
      <dgm:spPr/>
    </dgm:pt>
    <dgm:pt modelId="{63301BFF-952A-47B8-A28C-FA7745C14070}" type="pres">
      <dgm:prSet presAssocID="{0A2F7262-02CB-4AEC-B108-DC230BC9C117}" presName="childText" presStyleLbl="conFgAcc1" presStyleIdx="1" presStyleCnt="4">
        <dgm:presLayoutVars>
          <dgm:bulletEnabled val="1"/>
        </dgm:presLayoutVars>
      </dgm:prSet>
      <dgm:spPr>
        <a:ln w="15875" cap="rnd">
          <a:solidFill>
            <a:srgbClr val="009EFD">
              <a:alpha val="98000"/>
            </a:srgbClr>
          </a:solidFill>
        </a:ln>
      </dgm:spPr>
    </dgm:pt>
    <dgm:pt modelId="{96628E30-91E2-4C39-AD4E-23E6C3934137}" type="pres">
      <dgm:prSet presAssocID="{579AE114-CF31-4B1C-85E4-CF1993265081}" presName="spaceBetweenRectangles" presStyleCnt="0"/>
      <dgm:spPr/>
    </dgm:pt>
    <dgm:pt modelId="{71BDFBFA-6633-42F1-8799-16C05E08D8AA}" type="pres">
      <dgm:prSet presAssocID="{1FC4C919-0004-4494-A9CC-1044832E5EA4}" presName="parentLin" presStyleCnt="0"/>
      <dgm:spPr/>
    </dgm:pt>
    <dgm:pt modelId="{44F9DA8E-1C29-4E25-BB98-09D62CFBFA7F}" type="pres">
      <dgm:prSet presAssocID="{1FC4C919-0004-4494-A9CC-1044832E5EA4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A71DBA4B-15F0-4294-B5B0-E657623D05B8}" type="pres">
      <dgm:prSet presAssocID="{1FC4C919-0004-4494-A9CC-1044832E5EA4}" presName="parentText" presStyleLbl="node1" presStyleIdx="2" presStyleCnt="4" custScaleX="120227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89F6301-C590-44A7-B629-FD9BBCB183D9}" type="pres">
      <dgm:prSet presAssocID="{1FC4C919-0004-4494-A9CC-1044832E5EA4}" presName="negativeSpace" presStyleCnt="0"/>
      <dgm:spPr/>
    </dgm:pt>
    <dgm:pt modelId="{7CB24014-C327-41BC-996A-B5C38FDDD2C0}" type="pres">
      <dgm:prSet presAssocID="{1FC4C919-0004-4494-A9CC-1044832E5EA4}" presName="childText" presStyleLbl="conFgAcc1" presStyleIdx="2" presStyleCnt="4">
        <dgm:presLayoutVars>
          <dgm:bulletEnabled val="1"/>
        </dgm:presLayoutVars>
      </dgm:prSet>
      <dgm:spPr>
        <a:ln w="15875" cap="rnd">
          <a:solidFill>
            <a:srgbClr val="009EFD">
              <a:alpha val="98000"/>
            </a:srgbClr>
          </a:solidFill>
        </a:ln>
      </dgm:spPr>
    </dgm:pt>
    <dgm:pt modelId="{80EECECD-3528-4A26-9877-E93484C2D9B3}" type="pres">
      <dgm:prSet presAssocID="{1426D50B-584B-493F-80EE-CDFDFB20B1E9}" presName="spaceBetweenRectangles" presStyleCnt="0"/>
      <dgm:spPr/>
    </dgm:pt>
    <dgm:pt modelId="{E3472EF4-D3BF-46D9-96D3-499248A3D32F}" type="pres">
      <dgm:prSet presAssocID="{EB216B9D-6470-422F-A359-B9FE2CED6DC2}" presName="parentLin" presStyleCnt="0"/>
      <dgm:spPr/>
    </dgm:pt>
    <dgm:pt modelId="{3B23A65F-230A-4A52-8672-D14D30E021ED}" type="pres">
      <dgm:prSet presAssocID="{EB216B9D-6470-422F-A359-B9FE2CED6DC2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08F2085E-CD07-44D7-A867-9225900EB028}" type="pres">
      <dgm:prSet presAssocID="{EB216B9D-6470-422F-A359-B9FE2CED6DC2}" presName="parentText" presStyleLbl="node1" presStyleIdx="3" presStyleCnt="4" custScaleX="120227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D644569-7021-4FC2-83FB-88B34D7012B8}" type="pres">
      <dgm:prSet presAssocID="{EB216B9D-6470-422F-A359-B9FE2CED6DC2}" presName="negativeSpace" presStyleCnt="0"/>
      <dgm:spPr/>
    </dgm:pt>
    <dgm:pt modelId="{08BE48DF-886C-4C52-9E4A-AF6BDE9ADCF3}" type="pres">
      <dgm:prSet presAssocID="{EB216B9D-6470-422F-A359-B9FE2CED6DC2}" presName="childText" presStyleLbl="conFgAcc1" presStyleIdx="3" presStyleCnt="4">
        <dgm:presLayoutVars>
          <dgm:bulletEnabled val="1"/>
        </dgm:presLayoutVars>
      </dgm:prSet>
      <dgm:spPr>
        <a:ln w="15875" cap="rnd">
          <a:solidFill>
            <a:srgbClr val="009EFD">
              <a:alpha val="98000"/>
            </a:srgbClr>
          </a:solidFill>
        </a:ln>
      </dgm:spPr>
    </dgm:pt>
  </dgm:ptLst>
  <dgm:cxnLst>
    <dgm:cxn modelId="{59BB8898-366F-4198-843E-634E0C2D5138}" srcId="{BDC3F087-8D2B-468B-AC5F-512168306DAC}" destId="{0A2F7262-02CB-4AEC-B108-DC230BC9C117}" srcOrd="1" destOrd="0" parTransId="{1676C4AA-EDF0-4C47-B9C1-059E6ECF4403}" sibTransId="{579AE114-CF31-4B1C-85E4-CF1993265081}"/>
    <dgm:cxn modelId="{FD98A06A-6A8C-417E-ACF9-F1B7A6002B4B}" type="presOf" srcId="{EB216B9D-6470-422F-A359-B9FE2CED6DC2}" destId="{08F2085E-CD07-44D7-A867-9225900EB028}" srcOrd="1" destOrd="0" presId="urn:microsoft.com/office/officeart/2005/8/layout/list1"/>
    <dgm:cxn modelId="{BDF3D0E7-668F-4B88-81D5-B914E0E55A55}" srcId="{BDC3F087-8D2B-468B-AC5F-512168306DAC}" destId="{03A29FD8-B0E1-4706-9914-0C773A44D8D9}" srcOrd="0" destOrd="0" parTransId="{D62B24A3-4118-49E9-B089-126469D4E743}" sibTransId="{930F8019-83BE-4B88-8AF2-56A335F4BABA}"/>
    <dgm:cxn modelId="{A0E69E52-0130-43C5-BAD9-85729CA0C033}" srcId="{BDC3F087-8D2B-468B-AC5F-512168306DAC}" destId="{1FC4C919-0004-4494-A9CC-1044832E5EA4}" srcOrd="2" destOrd="0" parTransId="{396F662C-F6C7-44E4-967B-90BD919C1A56}" sibTransId="{1426D50B-584B-493F-80EE-CDFDFB20B1E9}"/>
    <dgm:cxn modelId="{08F05590-D3DC-40A5-AFD4-4ADBCD9955A1}" type="presOf" srcId="{0A2F7262-02CB-4AEC-B108-DC230BC9C117}" destId="{BF6CF5D3-ECD5-4ACE-BB15-B4186C221D2C}" srcOrd="0" destOrd="0" presId="urn:microsoft.com/office/officeart/2005/8/layout/list1"/>
    <dgm:cxn modelId="{D4E137E5-4DFF-4DE0-90B7-AEC112F4AC0A}" type="presOf" srcId="{EB216B9D-6470-422F-A359-B9FE2CED6DC2}" destId="{3B23A65F-230A-4A52-8672-D14D30E021ED}" srcOrd="0" destOrd="0" presId="urn:microsoft.com/office/officeart/2005/8/layout/list1"/>
    <dgm:cxn modelId="{BFC10C12-FB40-4D3A-8BDB-1D6F639DDE24}" type="presOf" srcId="{03A29FD8-B0E1-4706-9914-0C773A44D8D9}" destId="{1A3CE81E-CFDD-49D8-B3B8-BB3BEBBA3280}" srcOrd="0" destOrd="0" presId="urn:microsoft.com/office/officeart/2005/8/layout/list1"/>
    <dgm:cxn modelId="{B9AA3DF9-CEA5-4C3A-A907-43ED73D09626}" type="presOf" srcId="{1FC4C919-0004-4494-A9CC-1044832E5EA4}" destId="{44F9DA8E-1C29-4E25-BB98-09D62CFBFA7F}" srcOrd="0" destOrd="0" presId="urn:microsoft.com/office/officeart/2005/8/layout/list1"/>
    <dgm:cxn modelId="{19D05678-A5C4-4A81-9C05-A37723BB2841}" srcId="{BDC3F087-8D2B-468B-AC5F-512168306DAC}" destId="{EB216B9D-6470-422F-A359-B9FE2CED6DC2}" srcOrd="3" destOrd="0" parTransId="{52FC4F91-6BC1-4DBD-89F5-80DC301CECFB}" sibTransId="{46133FAF-FCEF-4909-824B-89E46EBF22A2}"/>
    <dgm:cxn modelId="{55BD1270-6338-4C3B-94C7-8D8335936C5B}" type="presOf" srcId="{BDC3F087-8D2B-468B-AC5F-512168306DAC}" destId="{E7CC482F-6774-44B7-98BE-76023357868E}" srcOrd="0" destOrd="0" presId="urn:microsoft.com/office/officeart/2005/8/layout/list1"/>
    <dgm:cxn modelId="{9713738B-8B9E-49DF-9F24-2D13D5C4943B}" type="presOf" srcId="{0A2F7262-02CB-4AEC-B108-DC230BC9C117}" destId="{90966291-5BC6-49A5-8958-08758902161E}" srcOrd="1" destOrd="0" presId="urn:microsoft.com/office/officeart/2005/8/layout/list1"/>
    <dgm:cxn modelId="{79F5ED10-D668-49F5-B8F6-30F4270F630A}" type="presOf" srcId="{03A29FD8-B0E1-4706-9914-0C773A44D8D9}" destId="{1367F0D0-34BE-4C06-8A6A-78E960B8B44D}" srcOrd="1" destOrd="0" presId="urn:microsoft.com/office/officeart/2005/8/layout/list1"/>
    <dgm:cxn modelId="{FFCCD869-C9B7-46EC-869D-860261C8354E}" type="presOf" srcId="{1FC4C919-0004-4494-A9CC-1044832E5EA4}" destId="{A71DBA4B-15F0-4294-B5B0-E657623D05B8}" srcOrd="1" destOrd="0" presId="urn:microsoft.com/office/officeart/2005/8/layout/list1"/>
    <dgm:cxn modelId="{82421FAF-426E-4A58-BE4D-1D783AAF0358}" type="presParOf" srcId="{E7CC482F-6774-44B7-98BE-76023357868E}" destId="{80D0CFC8-E6F9-49BA-A207-D38D9FC83CE4}" srcOrd="0" destOrd="0" presId="urn:microsoft.com/office/officeart/2005/8/layout/list1"/>
    <dgm:cxn modelId="{2AE5F9F8-D20D-4CC5-8EFB-A1C346214A04}" type="presParOf" srcId="{80D0CFC8-E6F9-49BA-A207-D38D9FC83CE4}" destId="{1A3CE81E-CFDD-49D8-B3B8-BB3BEBBA3280}" srcOrd="0" destOrd="0" presId="urn:microsoft.com/office/officeart/2005/8/layout/list1"/>
    <dgm:cxn modelId="{F8F83F3A-70BD-4D67-B877-1F4514AB2F3E}" type="presParOf" srcId="{80D0CFC8-E6F9-49BA-A207-D38D9FC83CE4}" destId="{1367F0D0-34BE-4C06-8A6A-78E960B8B44D}" srcOrd="1" destOrd="0" presId="urn:microsoft.com/office/officeart/2005/8/layout/list1"/>
    <dgm:cxn modelId="{A4ECBE36-FDF7-42EF-80AC-170671CCFE86}" type="presParOf" srcId="{E7CC482F-6774-44B7-98BE-76023357868E}" destId="{B016CC93-E7F3-4E63-8548-81DA302C28D8}" srcOrd="1" destOrd="0" presId="urn:microsoft.com/office/officeart/2005/8/layout/list1"/>
    <dgm:cxn modelId="{D7CE18E3-0A29-46FD-A798-52A72C1E8546}" type="presParOf" srcId="{E7CC482F-6774-44B7-98BE-76023357868E}" destId="{C6C12AA7-0BEF-4716-80D3-1C382D60FD17}" srcOrd="2" destOrd="0" presId="urn:microsoft.com/office/officeart/2005/8/layout/list1"/>
    <dgm:cxn modelId="{917DF97B-DFB8-4AF7-B253-7E462BA77A85}" type="presParOf" srcId="{E7CC482F-6774-44B7-98BE-76023357868E}" destId="{DED13876-0313-4F26-9CD2-16C361F8F595}" srcOrd="3" destOrd="0" presId="urn:microsoft.com/office/officeart/2005/8/layout/list1"/>
    <dgm:cxn modelId="{36C236B1-38C9-455F-ADF4-5DC301F01971}" type="presParOf" srcId="{E7CC482F-6774-44B7-98BE-76023357868E}" destId="{599C9A19-9DCD-4AF7-BB9B-92B3AC9C01E4}" srcOrd="4" destOrd="0" presId="urn:microsoft.com/office/officeart/2005/8/layout/list1"/>
    <dgm:cxn modelId="{6C48B763-AF95-4F92-A8C4-3581CAB9D9EE}" type="presParOf" srcId="{599C9A19-9DCD-4AF7-BB9B-92B3AC9C01E4}" destId="{BF6CF5D3-ECD5-4ACE-BB15-B4186C221D2C}" srcOrd="0" destOrd="0" presId="urn:microsoft.com/office/officeart/2005/8/layout/list1"/>
    <dgm:cxn modelId="{1DCD0B7D-004B-4B28-BF8C-86E536A8062D}" type="presParOf" srcId="{599C9A19-9DCD-4AF7-BB9B-92B3AC9C01E4}" destId="{90966291-5BC6-49A5-8958-08758902161E}" srcOrd="1" destOrd="0" presId="urn:microsoft.com/office/officeart/2005/8/layout/list1"/>
    <dgm:cxn modelId="{E80C0C39-D3E4-4F14-B0EC-F4614CF889A3}" type="presParOf" srcId="{E7CC482F-6774-44B7-98BE-76023357868E}" destId="{6E9F6A90-471A-4744-9D86-64F39AA8DA11}" srcOrd="5" destOrd="0" presId="urn:microsoft.com/office/officeart/2005/8/layout/list1"/>
    <dgm:cxn modelId="{F314FE96-1927-42C9-BCD2-F10A95117885}" type="presParOf" srcId="{E7CC482F-6774-44B7-98BE-76023357868E}" destId="{63301BFF-952A-47B8-A28C-FA7745C14070}" srcOrd="6" destOrd="0" presId="urn:microsoft.com/office/officeart/2005/8/layout/list1"/>
    <dgm:cxn modelId="{043FF0DA-0CEA-48AB-B83F-57BCD5DD680B}" type="presParOf" srcId="{E7CC482F-6774-44B7-98BE-76023357868E}" destId="{96628E30-91E2-4C39-AD4E-23E6C3934137}" srcOrd="7" destOrd="0" presId="urn:microsoft.com/office/officeart/2005/8/layout/list1"/>
    <dgm:cxn modelId="{0457EA7B-F48B-4160-BF82-7F9EDCC1B4E7}" type="presParOf" srcId="{E7CC482F-6774-44B7-98BE-76023357868E}" destId="{71BDFBFA-6633-42F1-8799-16C05E08D8AA}" srcOrd="8" destOrd="0" presId="urn:microsoft.com/office/officeart/2005/8/layout/list1"/>
    <dgm:cxn modelId="{4CE112F0-69FC-4765-BAEF-0BF1DEEADD99}" type="presParOf" srcId="{71BDFBFA-6633-42F1-8799-16C05E08D8AA}" destId="{44F9DA8E-1C29-4E25-BB98-09D62CFBFA7F}" srcOrd="0" destOrd="0" presId="urn:microsoft.com/office/officeart/2005/8/layout/list1"/>
    <dgm:cxn modelId="{8162D700-1E35-47F3-AE8C-3D61AD86D7C7}" type="presParOf" srcId="{71BDFBFA-6633-42F1-8799-16C05E08D8AA}" destId="{A71DBA4B-15F0-4294-B5B0-E657623D05B8}" srcOrd="1" destOrd="0" presId="urn:microsoft.com/office/officeart/2005/8/layout/list1"/>
    <dgm:cxn modelId="{A4300C22-7E21-43A8-98C4-CCE25C5C6DA0}" type="presParOf" srcId="{E7CC482F-6774-44B7-98BE-76023357868E}" destId="{689F6301-C590-44A7-B629-FD9BBCB183D9}" srcOrd="9" destOrd="0" presId="urn:microsoft.com/office/officeart/2005/8/layout/list1"/>
    <dgm:cxn modelId="{27616777-607F-4209-8AC8-F19C89207B1D}" type="presParOf" srcId="{E7CC482F-6774-44B7-98BE-76023357868E}" destId="{7CB24014-C327-41BC-996A-B5C38FDDD2C0}" srcOrd="10" destOrd="0" presId="urn:microsoft.com/office/officeart/2005/8/layout/list1"/>
    <dgm:cxn modelId="{5312A518-E785-4F7A-9C43-3D36CEA0960F}" type="presParOf" srcId="{E7CC482F-6774-44B7-98BE-76023357868E}" destId="{80EECECD-3528-4A26-9877-E93484C2D9B3}" srcOrd="11" destOrd="0" presId="urn:microsoft.com/office/officeart/2005/8/layout/list1"/>
    <dgm:cxn modelId="{BC2BF954-20AC-4C54-BC3F-6EED02B684A5}" type="presParOf" srcId="{E7CC482F-6774-44B7-98BE-76023357868E}" destId="{E3472EF4-D3BF-46D9-96D3-499248A3D32F}" srcOrd="12" destOrd="0" presId="urn:microsoft.com/office/officeart/2005/8/layout/list1"/>
    <dgm:cxn modelId="{FB6FE8DB-30C0-4504-AA00-00EE1689A7C7}" type="presParOf" srcId="{E3472EF4-D3BF-46D9-96D3-499248A3D32F}" destId="{3B23A65F-230A-4A52-8672-D14D30E021ED}" srcOrd="0" destOrd="0" presId="urn:microsoft.com/office/officeart/2005/8/layout/list1"/>
    <dgm:cxn modelId="{0E0A9008-2667-498C-8088-F122956C536A}" type="presParOf" srcId="{E3472EF4-D3BF-46D9-96D3-499248A3D32F}" destId="{08F2085E-CD07-44D7-A867-9225900EB028}" srcOrd="1" destOrd="0" presId="urn:microsoft.com/office/officeart/2005/8/layout/list1"/>
    <dgm:cxn modelId="{186F190D-5250-482B-9876-D158E754D469}" type="presParOf" srcId="{E7CC482F-6774-44B7-98BE-76023357868E}" destId="{BD644569-7021-4FC2-83FB-88B34D7012B8}" srcOrd="13" destOrd="0" presId="urn:microsoft.com/office/officeart/2005/8/layout/list1"/>
    <dgm:cxn modelId="{7FB55443-2999-4FF3-B646-119CE2192FC9}" type="presParOf" srcId="{E7CC482F-6774-44B7-98BE-76023357868E}" destId="{08BE48DF-886C-4C52-9E4A-AF6BDE9ADCF3}" srcOrd="14" destOrd="0" presId="urn:microsoft.com/office/officeart/2005/8/layout/list1"/>
  </dgm:cxnLst>
  <dgm:bg/>
  <dgm:whole>
    <a:ln cmpd="dbl">
      <a:solidFill>
        <a:schemeClr val="lt1">
          <a:hueOff val="0"/>
          <a:satOff val="0"/>
          <a:lumOff val="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C12AA7-0BEF-4716-80D3-1C382D60FD17}">
      <dsp:nvSpPr>
        <dsp:cNvPr id="0" name=""/>
        <dsp:cNvSpPr/>
      </dsp:nvSpPr>
      <dsp:spPr>
        <a:xfrm>
          <a:off x="0" y="5115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009EFD">
              <a:alpha val="98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67F0D0-34BE-4C06-8A6A-78E960B8B44D}">
      <dsp:nvSpPr>
        <dsp:cNvPr id="0" name=""/>
        <dsp:cNvSpPr/>
      </dsp:nvSpPr>
      <dsp:spPr>
        <a:xfrm>
          <a:off x="406400" y="68733"/>
          <a:ext cx="6840435" cy="885600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baseline="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毛泽东：</a:t>
          </a:r>
          <a:r>
            <a:rPr lang="zh-CN" altLang="en-US" sz="1400" kern="1200" baseline="0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马克思主义有几门学问，但基础的东西是马克思主义哲学。</a:t>
          </a:r>
          <a:endParaRPr lang="zh-CN" altLang="en-US" sz="1400" kern="1200" baseline="0" dirty="0">
            <a:solidFill>
              <a:srgbClr val="7030A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49631" y="111964"/>
        <a:ext cx="6753973" cy="799138"/>
      </dsp:txXfrm>
    </dsp:sp>
    <dsp:sp modelId="{63301BFF-952A-47B8-A28C-FA7745C14070}">
      <dsp:nvSpPr>
        <dsp:cNvPr id="0" name=""/>
        <dsp:cNvSpPr/>
      </dsp:nvSpPr>
      <dsp:spPr>
        <a:xfrm>
          <a:off x="0" y="18723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009EFD">
              <a:alpha val="98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966291-5BC6-49A5-8958-08758902161E}">
      <dsp:nvSpPr>
        <dsp:cNvPr id="0" name=""/>
        <dsp:cNvSpPr/>
      </dsp:nvSpPr>
      <dsp:spPr>
        <a:xfrm>
          <a:off x="406400" y="1429533"/>
          <a:ext cx="6840435" cy="885600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622300">
            <a:lnSpc>
              <a:spcPts val="168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邓小平：</a:t>
          </a:r>
          <a:r>
            <a:rPr lang="zh-CN" altLang="en-US" sz="1400" kern="1200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必须抓住社会主义初级阶段的主要矛盾，坚持以经济建设为中心；必须用实践来检验我们的工作，坚持“三个有利于”标准；必须坚持“两手抓、两手都要硬”、“摸着石头过河”，处理好计划和市场、先富和共富等关系</a:t>
          </a:r>
          <a:endParaRPr lang="zh-CN" altLang="en-US" sz="1400" kern="1200" dirty="0">
            <a:solidFill>
              <a:srgbClr val="7030A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49631" y="1472764"/>
        <a:ext cx="6753973" cy="799138"/>
      </dsp:txXfrm>
    </dsp:sp>
    <dsp:sp modelId="{7CB24014-C327-41BC-996A-B5C38FDDD2C0}">
      <dsp:nvSpPr>
        <dsp:cNvPr id="0" name=""/>
        <dsp:cNvSpPr/>
      </dsp:nvSpPr>
      <dsp:spPr>
        <a:xfrm>
          <a:off x="0" y="32331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009EFD">
              <a:alpha val="98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1DBA4B-15F0-4294-B5B0-E657623D05B8}">
      <dsp:nvSpPr>
        <dsp:cNvPr id="0" name=""/>
        <dsp:cNvSpPr/>
      </dsp:nvSpPr>
      <dsp:spPr>
        <a:xfrm>
          <a:off x="406400" y="2790333"/>
          <a:ext cx="6840435" cy="885600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江泽民：</a:t>
          </a:r>
          <a:r>
            <a:rPr lang="zh-CN" altLang="en-US" sz="1400" kern="1200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“如果头脑里没有辩证唯物主义、历史唯物主义的世界观，就不可能以正确的立场和科学的态度来认识纷繁复杂的客观事物，把握事物发展的规律”</a:t>
          </a:r>
          <a:endParaRPr lang="zh-CN" altLang="en-US" sz="1400" kern="1200" dirty="0">
            <a:solidFill>
              <a:srgbClr val="7030A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49631" y="2833564"/>
        <a:ext cx="6753973" cy="799138"/>
      </dsp:txXfrm>
    </dsp:sp>
    <dsp:sp modelId="{08BE48DF-886C-4C52-9E4A-AF6BDE9ADCF3}">
      <dsp:nvSpPr>
        <dsp:cNvPr id="0" name=""/>
        <dsp:cNvSpPr/>
      </dsp:nvSpPr>
      <dsp:spPr>
        <a:xfrm>
          <a:off x="0" y="45939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009EFD">
              <a:alpha val="98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F2085E-CD07-44D7-A867-9225900EB028}">
      <dsp:nvSpPr>
        <dsp:cNvPr id="0" name=""/>
        <dsp:cNvSpPr/>
      </dsp:nvSpPr>
      <dsp:spPr>
        <a:xfrm>
          <a:off x="406400" y="4151133"/>
          <a:ext cx="6840435" cy="885600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胡锦涛：</a:t>
          </a:r>
          <a:r>
            <a:rPr lang="zh-CN" altLang="en-US" sz="1400" kern="1200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“辩证唯物主义和历史唯物主义的世界观和方法论，是马克思主义最根本的理论特征”，要学习掌握马克思主义哲学，努力提高探索解决新时期基本问题的本领。</a:t>
          </a:r>
          <a:endParaRPr lang="zh-CN" altLang="en-US" sz="1400" kern="1200" dirty="0">
            <a:solidFill>
              <a:srgbClr val="7030A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49631" y="4194364"/>
        <a:ext cx="6753973" cy="7991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B0D75-D16D-4CF9-8176-D73237F82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13579-0D12-448D-ABF9-DACA33660BD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CD13579-0D12-448D-ABF9-DACA33660BD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页">
    <p:bg>
      <p:bgPr>
        <a:solidFill>
          <a:srgbClr val="FF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页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7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【正文】一部分">
    <p:bg>
      <p:bgPr>
        <a:solidFill>
          <a:srgbClr val="FF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2"/>
          <p:cNvSpPr txBox="1">
            <a:spLocks noChangeArrowheads="1"/>
          </p:cNvSpPr>
          <p:nvPr userDrawn="1"/>
        </p:nvSpPr>
        <p:spPr bwMode="auto">
          <a:xfrm>
            <a:off x="263352" y="104386"/>
            <a:ext cx="4127673" cy="307775"/>
          </a:xfrm>
          <a:prstGeom prst="rect">
            <a:avLst/>
          </a:prstGeom>
          <a:noFill/>
          <a:ln>
            <a:noFill/>
          </a:ln>
        </p:spPr>
        <p:txBody>
          <a:bodyPr wrap="square" lIns="91436" tIns="45719" rIns="91436" bIns="45719" anchor="ctr">
            <a:spAutoFit/>
          </a:bodyPr>
          <a:lstStyle>
            <a:lvl1pPr marL="285750" indent="-285750"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13703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18275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22847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27419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marL="0" indent="0" eaLnBrk="1" hangingPunct="1"/>
            <a:r>
              <a:rPr lang="zh-CN" altLang="en-US" sz="1400" b="1" kern="0" spc="12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一、立足时代之基、回答时代之问的科学理论</a:t>
            </a:r>
            <a:endParaRPr lang="zh-CN" altLang="en-US" sz="1400" b="1" kern="0" spc="12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箭头连接符 79"/>
          <p:cNvCxnSpPr>
            <a:stCxn id="40" idx="3"/>
          </p:cNvCxnSpPr>
          <p:nvPr userDrawn="1"/>
        </p:nvCxnSpPr>
        <p:spPr bwMode="auto">
          <a:xfrm>
            <a:off x="4391025" y="258274"/>
            <a:ext cx="7465615" cy="2374"/>
          </a:xfrm>
          <a:prstGeom prst="straightConnector1">
            <a:avLst/>
          </a:prstGeom>
          <a:ln w="6350">
            <a:solidFill>
              <a:srgbClr val="C0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>
            <a:spLocks noChangeArrowheads="1"/>
          </p:cNvSpPr>
          <p:nvPr userDrawn="1"/>
        </p:nvSpPr>
        <p:spPr bwMode="auto">
          <a:xfrm>
            <a:off x="7900268" y="6444476"/>
            <a:ext cx="339067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zh-CN" altLang="en-US" sz="1200" b="1" kern="0" spc="12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习近平新时代中国特色社会主义思想三十讲</a:t>
            </a:r>
            <a:endParaRPr lang="zh-CN" altLang="en-US" sz="1200" b="1" kern="0" spc="120" dirty="0">
              <a:solidFill>
                <a:schemeClr val="tx1">
                  <a:lumMod val="50000"/>
                  <a:lumOff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3" name="矩形 42"/>
          <p:cNvSpPr>
            <a:spLocks noChangeArrowheads="1"/>
          </p:cNvSpPr>
          <p:nvPr userDrawn="1"/>
        </p:nvSpPr>
        <p:spPr bwMode="auto">
          <a:xfrm>
            <a:off x="11053584" y="6414299"/>
            <a:ext cx="1008112" cy="307777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第一讲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340964" y="6582976"/>
            <a:ext cx="751281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【正文】二部分">
    <p:bg>
      <p:bgPr>
        <a:solidFill>
          <a:srgbClr val="FF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>
            <a:spLocks noChangeArrowheads="1"/>
          </p:cNvSpPr>
          <p:nvPr userDrawn="1"/>
        </p:nvSpPr>
        <p:spPr bwMode="auto">
          <a:xfrm>
            <a:off x="7900268" y="6444476"/>
            <a:ext cx="339067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zh-CN" altLang="en-US" sz="1200" b="1" kern="0" spc="12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习近平新时代中国特色社会主义思想三十讲</a:t>
            </a:r>
            <a:endParaRPr lang="zh-CN" altLang="en-US" sz="1200" b="1" kern="0" spc="120" dirty="0">
              <a:solidFill>
                <a:schemeClr val="tx1">
                  <a:lumMod val="50000"/>
                  <a:lumOff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 userDrawn="1"/>
        </p:nvSpPr>
        <p:spPr bwMode="auto">
          <a:xfrm>
            <a:off x="11053584" y="6414299"/>
            <a:ext cx="1008112" cy="307777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第一讲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34" name="直接连接符 33"/>
          <p:cNvCxnSpPr/>
          <p:nvPr userDrawn="1"/>
        </p:nvCxnSpPr>
        <p:spPr>
          <a:xfrm>
            <a:off x="340964" y="6582976"/>
            <a:ext cx="751281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2"/>
          <p:cNvSpPr txBox="1">
            <a:spLocks noChangeArrowheads="1"/>
          </p:cNvSpPr>
          <p:nvPr userDrawn="1"/>
        </p:nvSpPr>
        <p:spPr bwMode="auto">
          <a:xfrm>
            <a:off x="263352" y="104386"/>
            <a:ext cx="4318173" cy="307775"/>
          </a:xfrm>
          <a:prstGeom prst="rect">
            <a:avLst/>
          </a:prstGeom>
          <a:noFill/>
          <a:ln>
            <a:noFill/>
          </a:ln>
        </p:spPr>
        <p:txBody>
          <a:bodyPr wrap="square" lIns="91436" tIns="45719" rIns="91436" bIns="45719" anchor="ctr">
            <a:spAutoFit/>
          </a:bodyPr>
          <a:lstStyle>
            <a:lvl1pPr marL="285750" indent="-285750"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13703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18275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22847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27419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marL="0" indent="0" eaLnBrk="1" hangingPunct="1"/>
            <a:r>
              <a:rPr lang="zh-CN" altLang="en-US" sz="1400" b="1" kern="0" spc="12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二、系统完备的科学体系、特色鲜明的理论品格</a:t>
            </a:r>
            <a:endParaRPr lang="zh-CN" altLang="en-US" sz="1400" b="1" kern="0" spc="12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箭头连接符 79"/>
          <p:cNvCxnSpPr>
            <a:stCxn id="35" idx="3"/>
          </p:cNvCxnSpPr>
          <p:nvPr userDrawn="1"/>
        </p:nvCxnSpPr>
        <p:spPr bwMode="auto">
          <a:xfrm>
            <a:off x="4581525" y="258274"/>
            <a:ext cx="7275115" cy="2374"/>
          </a:xfrm>
          <a:prstGeom prst="straightConnector1">
            <a:avLst/>
          </a:prstGeom>
          <a:ln w="6350">
            <a:solidFill>
              <a:srgbClr val="C0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【正文】三部分">
    <p:bg>
      <p:bgPr>
        <a:solidFill>
          <a:srgbClr val="FF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>
            <a:spLocks noChangeArrowheads="1"/>
          </p:cNvSpPr>
          <p:nvPr userDrawn="1"/>
        </p:nvSpPr>
        <p:spPr bwMode="auto">
          <a:xfrm>
            <a:off x="7900268" y="6444476"/>
            <a:ext cx="339067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zh-CN" altLang="en-US" sz="1200" b="1" kern="0" spc="12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习近平新时代中国特色社会主义思想三十讲</a:t>
            </a:r>
            <a:endParaRPr lang="zh-CN" altLang="en-US" sz="1200" b="1" kern="0" spc="120" dirty="0">
              <a:solidFill>
                <a:schemeClr val="tx1">
                  <a:lumMod val="50000"/>
                  <a:lumOff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 userDrawn="1"/>
        </p:nvSpPr>
        <p:spPr bwMode="auto">
          <a:xfrm>
            <a:off x="11053584" y="6414299"/>
            <a:ext cx="1008112" cy="307777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第一讲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35" name="TextBox 2"/>
          <p:cNvSpPr txBox="1">
            <a:spLocks noChangeArrowheads="1"/>
          </p:cNvSpPr>
          <p:nvPr userDrawn="1"/>
        </p:nvSpPr>
        <p:spPr bwMode="auto">
          <a:xfrm>
            <a:off x="263352" y="104386"/>
            <a:ext cx="4099098" cy="307775"/>
          </a:xfrm>
          <a:prstGeom prst="rect">
            <a:avLst/>
          </a:prstGeom>
          <a:noFill/>
          <a:ln>
            <a:noFill/>
          </a:ln>
        </p:spPr>
        <p:txBody>
          <a:bodyPr wrap="square" lIns="91436" tIns="45719" rIns="91436" bIns="45719" anchor="ctr">
            <a:spAutoFit/>
          </a:bodyPr>
          <a:lstStyle>
            <a:lvl1pPr marL="285750" indent="-285750"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13703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18275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22847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27419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marL="0" indent="0" eaLnBrk="1" hangingPunct="1"/>
            <a:r>
              <a:rPr lang="zh-CN" altLang="en-US" sz="1400" b="1" kern="0" spc="12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三、经过实践检验、富有实践伟力的强大武器</a:t>
            </a:r>
            <a:endParaRPr lang="zh-CN" altLang="en-US" sz="1400" b="1" kern="0" spc="12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箭头连接符 79"/>
          <p:cNvCxnSpPr>
            <a:stCxn id="35" idx="3"/>
          </p:cNvCxnSpPr>
          <p:nvPr userDrawn="1"/>
        </p:nvCxnSpPr>
        <p:spPr bwMode="auto">
          <a:xfrm>
            <a:off x="4362450" y="258274"/>
            <a:ext cx="7494190" cy="2374"/>
          </a:xfrm>
          <a:prstGeom prst="straightConnector1">
            <a:avLst/>
          </a:prstGeom>
          <a:ln w="3175">
            <a:solidFill>
              <a:srgbClr val="C0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340964" y="6582976"/>
            <a:ext cx="7512810" cy="0"/>
          </a:xfrm>
          <a:prstGeom prst="line">
            <a:avLst/>
          </a:prstGeom>
          <a:ln>
            <a:solidFill>
              <a:srgbClr val="C90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【正文】四部分">
    <p:bg>
      <p:bgPr>
        <a:solidFill>
          <a:srgbClr val="FF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>
            <a:spLocks noChangeArrowheads="1"/>
          </p:cNvSpPr>
          <p:nvPr userDrawn="1"/>
        </p:nvSpPr>
        <p:spPr bwMode="auto">
          <a:xfrm>
            <a:off x="7900268" y="6444476"/>
            <a:ext cx="3390672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zh-CN" altLang="en-US" sz="1200" b="1" kern="0" spc="12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习近平新时代中国特色社会主义思想三十讲</a:t>
            </a:r>
            <a:endParaRPr lang="zh-CN" altLang="en-US" sz="1200" b="1" kern="0" spc="120" dirty="0">
              <a:solidFill>
                <a:schemeClr val="tx1">
                  <a:lumMod val="50000"/>
                  <a:lumOff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 userDrawn="1"/>
        </p:nvSpPr>
        <p:spPr bwMode="auto">
          <a:xfrm>
            <a:off x="11053584" y="6414299"/>
            <a:ext cx="1008112" cy="307777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第一讲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35" name="TextBox 2"/>
          <p:cNvSpPr txBox="1">
            <a:spLocks noChangeArrowheads="1"/>
          </p:cNvSpPr>
          <p:nvPr userDrawn="1"/>
        </p:nvSpPr>
        <p:spPr bwMode="auto">
          <a:xfrm>
            <a:off x="263352" y="104386"/>
            <a:ext cx="4184823" cy="307775"/>
          </a:xfrm>
          <a:prstGeom prst="rect">
            <a:avLst/>
          </a:prstGeom>
          <a:noFill/>
          <a:ln>
            <a:noFill/>
          </a:ln>
        </p:spPr>
        <p:txBody>
          <a:bodyPr wrap="square" lIns="91436" tIns="45719" rIns="91436" bIns="45719" anchor="ctr">
            <a:spAutoFit/>
          </a:bodyPr>
          <a:lstStyle>
            <a:lvl1pPr marL="285750" indent="-285750"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1pPr>
            <a:lvl2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2pPr>
            <a:lvl3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3pPr>
            <a:lvl4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4pPr>
            <a:lvl5pPr defTabSz="1828800"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5pPr>
            <a:lvl6pPr marL="13703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6pPr>
            <a:lvl7pPr marL="18275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7pPr>
            <a:lvl8pPr marL="22847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8pPr>
            <a:lvl9pPr marL="2741930" indent="916305" defTabSz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anose="020B0604020202020204" pitchFamily="34" charset="0"/>
                <a:ea typeface="宋体" panose="02010600030101010101" pitchFamily="2" charset="-122"/>
                <a:sym typeface="Helvetica" panose="020B0604020202020204" pitchFamily="34" charset="0"/>
              </a:defRPr>
            </a:lvl9pPr>
          </a:lstStyle>
          <a:p>
            <a:pPr marL="0" indent="0" eaLnBrk="1" hangingPunct="1"/>
            <a:r>
              <a:rPr lang="zh-CN" altLang="en-US" sz="1400" b="1" kern="0" spc="12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en-US" altLang="zh-CN" sz="1400" b="1" kern="0" spc="12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1400" b="1" kern="0" spc="12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世纪马克思主义、当代中国马克思主义</a:t>
            </a:r>
            <a:endParaRPr lang="zh-CN" altLang="en-US" sz="1400" b="1" kern="0" spc="12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箭头连接符 79"/>
          <p:cNvCxnSpPr>
            <a:stCxn id="35" idx="3"/>
          </p:cNvCxnSpPr>
          <p:nvPr userDrawn="1"/>
        </p:nvCxnSpPr>
        <p:spPr bwMode="auto">
          <a:xfrm>
            <a:off x="4448175" y="258274"/>
            <a:ext cx="7408465" cy="2374"/>
          </a:xfrm>
          <a:prstGeom prst="straightConnector1">
            <a:avLst/>
          </a:prstGeom>
          <a:ln w="3175">
            <a:solidFill>
              <a:srgbClr val="C0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340964" y="6582976"/>
            <a:ext cx="751281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结">
    <p:bg>
      <p:bgPr>
        <a:solidFill>
          <a:srgbClr val="FF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15480" y="0"/>
            <a:ext cx="10776520" cy="28731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5430-7E8C-4FE7-9B28-4E8832CEBE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1E6C-0A09-4D07-AC3F-58BC3487F8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hyperlink" Target="http://www.qstheory.cn/dukan/qs/2018-12/31/c_1123923896.htm" TargetMode="Externa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24616"/>
          <p:cNvSpPr>
            <a:spLocks noChangeArrowheads="1"/>
          </p:cNvSpPr>
          <p:nvPr/>
        </p:nvSpPr>
        <p:spPr bwMode="auto">
          <a:xfrm>
            <a:off x="2252748" y="2185274"/>
            <a:ext cx="8071658" cy="1223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16" tIns="45716" rIns="45716" bIns="45716" anchor="ctr">
            <a:spAutoFit/>
          </a:bodyPr>
          <a:lstStyle>
            <a:lvl1pPr marL="457200">
              <a:defRPr sz="3600">
                <a:solidFill>
                  <a:srgbClr val="000000"/>
                </a:solidFill>
                <a:latin typeface="Helvetica" panose="020B0604020202020204" pitchFamily="34" charset="0"/>
                <a:sym typeface="Helvetica" panose="020B0604020202020204" pitchFamily="34" charset="0"/>
              </a:defRPr>
            </a:lvl1pPr>
            <a:lvl2pPr>
              <a:defRPr sz="3600">
                <a:solidFill>
                  <a:srgbClr val="000000"/>
                </a:solidFill>
                <a:latin typeface="Helvetica" panose="020B0604020202020204" pitchFamily="34" charset="0"/>
                <a:sym typeface="Helvetica" panose="020B0604020202020204" pitchFamily="34" charset="0"/>
              </a:defRPr>
            </a:lvl2pPr>
            <a:lvl3pPr>
              <a:defRPr sz="3600">
                <a:solidFill>
                  <a:srgbClr val="000000"/>
                </a:solidFill>
                <a:latin typeface="Helvetica" panose="020B0604020202020204" pitchFamily="34" charset="0"/>
                <a:sym typeface="Helvetica" panose="020B0604020202020204" pitchFamily="34" charset="0"/>
              </a:defRPr>
            </a:lvl3pPr>
            <a:lvl4pPr>
              <a:defRPr sz="3600">
                <a:solidFill>
                  <a:srgbClr val="000000"/>
                </a:solidFill>
                <a:latin typeface="Helvetica" panose="020B0604020202020204" pitchFamily="34" charset="0"/>
                <a:sym typeface="Helvetica" panose="020B0604020202020204" pitchFamily="34" charset="0"/>
              </a:defRPr>
            </a:lvl4pPr>
            <a:lvl5pPr>
              <a:defRPr sz="3600">
                <a:solidFill>
                  <a:srgbClr val="000000"/>
                </a:solidFill>
                <a:latin typeface="Helvetica" panose="020B0604020202020204" pitchFamily="34" charset="0"/>
                <a:sym typeface="Helvetica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rgbClr val="000000"/>
                </a:solidFill>
                <a:latin typeface="Helvetica" panose="020B0604020202020204" pitchFamily="34" charset="0"/>
                <a:sym typeface="Helvetica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rgbClr val="000000"/>
                </a:solidFill>
                <a:latin typeface="Helvetica" panose="020B0604020202020204" pitchFamily="34" charset="0"/>
                <a:sym typeface="Helvetica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rgbClr val="000000"/>
                </a:solidFill>
                <a:latin typeface="Helvetica" panose="020B0604020202020204" pitchFamily="34" charset="0"/>
                <a:sym typeface="Helvetica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rgbClr val="000000"/>
                </a:solidFill>
                <a:latin typeface="Helvetica" panose="020B0604020202020204" pitchFamily="34" charset="0"/>
                <a:sym typeface="Helvetica" panose="020B0604020202020204" pitchFamily="34" charset="0"/>
              </a:defRPr>
            </a:lvl9pPr>
          </a:lstStyle>
          <a:p>
            <a:pPr marL="0" lvl="0" algn="ctr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关于</a:t>
            </a:r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习近平新时代中国特色社会主义</a:t>
            </a:r>
            <a:r>
              <a:rPr lang="zh-CN" alt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思想</a:t>
            </a:r>
            <a:endParaRPr lang="en-US" altLang="zh-CN" sz="32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Heiti SC Medium" charset="0"/>
            </a:endParaRPr>
          </a:p>
          <a:p>
            <a:pPr marL="0" lvl="0" algn="ctr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基本</a:t>
            </a:r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精神、基本内容、基本要求的</a:t>
            </a:r>
            <a:r>
              <a:rPr lang="zh-CN" alt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专题</a:t>
            </a:r>
            <a:endParaRPr kumimoji="0" lang="zh-CN" altLang="en-US" sz="3200" b="1" i="0" u="none" strike="noStrike" kern="1200" cap="none" spc="0" normalizeH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Heiti SC Medium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79618" y="4123113"/>
            <a:ext cx="6217919" cy="4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noProof="1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  <a:sym typeface="Heiti SC Medium" charset="0"/>
              </a:rPr>
              <a:t>学院党委理论中心组、教职工政治理论学习</a:t>
            </a:r>
            <a:endParaRPr kumimoji="0" lang="zh-CN" altLang="en-US" sz="2400" b="0" i="0" u="none" strike="noStrike" kern="1200" cap="none" spc="0" normalizeH="0" noProof="1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  <a:sym typeface="Heiti SC Medium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2326412" cy="6480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99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_图片 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9" r="5139"/>
          <a:stretch>
            <a:fillRect/>
          </a:stretch>
        </p:blipFill>
        <p:spPr>
          <a:xfrm>
            <a:off x="0" y="-84317"/>
            <a:ext cx="12192000" cy="7157208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058474" y="1268760"/>
            <a:ext cx="10075052" cy="3589659"/>
            <a:chOff x="1066537" y="1279501"/>
            <a:chExt cx="10075052" cy="3589659"/>
          </a:xfrm>
        </p:grpSpPr>
        <p:sp>
          <p:nvSpPr>
            <p:cNvPr id="12" name="矩形: 圆角 11"/>
            <p:cNvSpPr/>
            <p:nvPr/>
          </p:nvSpPr>
          <p:spPr>
            <a:xfrm>
              <a:off x="1066537" y="1970090"/>
              <a:ext cx="10075052" cy="2899070"/>
            </a:xfrm>
            <a:prstGeom prst="roundRect">
              <a:avLst>
                <a:gd name="adj" fmla="val 7597"/>
              </a:avLst>
            </a:prstGeom>
            <a:solidFill>
              <a:srgbClr val="FFFCD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Helvetica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066537" y="1279501"/>
              <a:ext cx="332233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CD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Helvetica" panose="020B0604020202020204" pitchFamily="34" charset="0"/>
                </a:rPr>
                <a:t>求是三篇文章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CD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Helvetica" panose="020B0604020202020204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363288" y="2492645"/>
            <a:ext cx="963421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50000"/>
              </a:lnSpc>
              <a:spcBef>
                <a:spcPts val="1200"/>
              </a:spcBef>
              <a:buClr>
                <a:schemeClr val="tx1">
                  <a:lumMod val="95000"/>
                  <a:lumOff val="5000"/>
                </a:schemeClr>
              </a:buClr>
              <a:buFont typeface="+mj-lt"/>
              <a:buAutoNum type="arabicPeriod"/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2019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年第 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期：辩证唯物主义是中国共产党人的世界观和方法论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algn="just">
              <a:lnSpc>
                <a:spcPct val="150000"/>
              </a:lnSpc>
              <a:spcBef>
                <a:spcPts val="1200"/>
              </a:spcBef>
              <a:buClr>
                <a:schemeClr val="tx1">
                  <a:lumMod val="95000"/>
                  <a:lumOff val="5000"/>
                </a:schemeClr>
              </a:buClr>
              <a:buFont typeface="+mj-lt"/>
              <a:buAutoNum type="arabicPeriod"/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2019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年第 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22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期：学习马克思主义基本理论是共产党人的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必修课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algn="just">
              <a:lnSpc>
                <a:spcPct val="120000"/>
              </a:lnSpc>
              <a:spcBef>
                <a:spcPts val="1200"/>
              </a:spcBef>
              <a:buClr>
                <a:schemeClr val="tx1">
                  <a:lumMod val="95000"/>
                  <a:lumOff val="5000"/>
                </a:schemeClr>
              </a:buClr>
              <a:buFont typeface="+mj-lt"/>
              <a:buAutoNum type="arabicPeriod"/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2020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年第 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期：坚持历史唯物主义不断开辟当代中国马克思主义发展新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境界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7"/>
          <p:cNvSpPr>
            <a:spLocks noEditPoints="1"/>
          </p:cNvSpPr>
          <p:nvPr/>
        </p:nvSpPr>
        <p:spPr bwMode="auto">
          <a:xfrm>
            <a:off x="6359525" y="4360863"/>
            <a:ext cx="2301875" cy="2122488"/>
          </a:xfrm>
          <a:custGeom>
            <a:avLst/>
            <a:gdLst>
              <a:gd name="T0" fmla="*/ 426 w 1450"/>
              <a:gd name="T1" fmla="*/ 1254 h 1337"/>
              <a:gd name="T2" fmla="*/ 0 w 1450"/>
              <a:gd name="T3" fmla="*/ 1337 h 1337"/>
              <a:gd name="T4" fmla="*/ 107 w 1450"/>
              <a:gd name="T5" fmla="*/ 955 h 1337"/>
              <a:gd name="T6" fmla="*/ 1153 w 1450"/>
              <a:gd name="T7" fmla="*/ 0 h 1337"/>
              <a:gd name="T8" fmla="*/ 1450 w 1450"/>
              <a:gd name="T9" fmla="*/ 301 h 1337"/>
              <a:gd name="T10" fmla="*/ 426 w 1450"/>
              <a:gd name="T11" fmla="*/ 1254 h 1337"/>
              <a:gd name="T12" fmla="*/ 426 w 1450"/>
              <a:gd name="T13" fmla="*/ 1254 h 1337"/>
              <a:gd name="T14" fmla="*/ 426 w 1450"/>
              <a:gd name="T15" fmla="*/ 1254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50" h="1337">
                <a:moveTo>
                  <a:pt x="426" y="1254"/>
                </a:moveTo>
                <a:lnTo>
                  <a:pt x="0" y="1337"/>
                </a:lnTo>
                <a:lnTo>
                  <a:pt x="107" y="955"/>
                </a:lnTo>
                <a:lnTo>
                  <a:pt x="1153" y="0"/>
                </a:lnTo>
                <a:lnTo>
                  <a:pt x="1450" y="301"/>
                </a:lnTo>
                <a:lnTo>
                  <a:pt x="426" y="1254"/>
                </a:lnTo>
                <a:moveTo>
                  <a:pt x="426" y="1254"/>
                </a:moveTo>
                <a:lnTo>
                  <a:pt x="426" y="125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宋体" panose="02010600030101010101" pitchFamily="2" charset="-122"/>
              <a:cs typeface="+mn-cs"/>
              <a:sym typeface="Helvetica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66504"/>
            <a:ext cx="2326412" cy="6480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4" r="10024"/>
          <a:stretch>
            <a:fillRect/>
          </a:stretch>
        </p:blipFill>
        <p:spPr>
          <a:xfrm>
            <a:off x="8310" y="2680131"/>
            <a:ext cx="2988000" cy="181114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16131" y="202941"/>
            <a:ext cx="401904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13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3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辩证唯物主义</a:t>
            </a:r>
            <a:r>
              <a:rPr lang="zh-CN" altLang="en-US" sz="1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是中国共产党人的世界观和方法论</a:t>
            </a:r>
            <a:endParaRPr lang="zh-CN" altLang="en-US" sz="1300" dirty="0"/>
          </a:p>
        </p:txBody>
      </p:sp>
      <p:cxnSp>
        <p:nvCxnSpPr>
          <p:cNvPr id="11" name="直接连接符 10"/>
          <p:cNvCxnSpPr>
            <a:stCxn id="7" idx="3"/>
          </p:cNvCxnSpPr>
          <p:nvPr/>
        </p:nvCxnSpPr>
        <p:spPr>
          <a:xfrm>
            <a:off x="4235180" y="349135"/>
            <a:ext cx="78016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37005" y="6533804"/>
            <a:ext cx="78016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584576" y="6397613"/>
            <a:ext cx="3352200" cy="272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00" b="1" noProof="1"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学院党委理论中心组、教职工政治理论学习</a:t>
            </a:r>
            <a:endParaRPr lang="zh-CN" altLang="en-US" sz="1300" b="1" noProof="1">
              <a:latin typeface="微软雅黑" panose="020B0503020204020204" pitchFamily="34" charset="-122"/>
              <a:ea typeface="微软雅黑" panose="020B0503020204020204" pitchFamily="34" charset="-122"/>
              <a:sym typeface="Heiti SC Medium" charset="0"/>
            </a:endParaRPr>
          </a:p>
        </p:txBody>
      </p:sp>
      <p:graphicFrame>
        <p:nvGraphicFramePr>
          <p:cNvPr id="30" name="图示 29"/>
          <p:cNvGraphicFramePr/>
          <p:nvPr/>
        </p:nvGraphicFramePr>
        <p:xfrm>
          <a:off x="3195782" y="73213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6131" y="202941"/>
            <a:ext cx="401904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13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3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辩证唯物主义</a:t>
            </a:r>
            <a:r>
              <a:rPr lang="zh-CN" altLang="en-US" sz="1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是中国共产党人的世界观和方法论</a:t>
            </a:r>
            <a:endParaRPr lang="zh-CN" altLang="en-US" sz="1300" dirty="0"/>
          </a:p>
        </p:txBody>
      </p:sp>
      <p:cxnSp>
        <p:nvCxnSpPr>
          <p:cNvPr id="11" name="直接连接符 10"/>
          <p:cNvCxnSpPr>
            <a:stCxn id="7" idx="3"/>
          </p:cNvCxnSpPr>
          <p:nvPr/>
        </p:nvCxnSpPr>
        <p:spPr>
          <a:xfrm>
            <a:off x="4235180" y="349135"/>
            <a:ext cx="78016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37005" y="6533804"/>
            <a:ext cx="78016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584576" y="6397613"/>
            <a:ext cx="3352200" cy="272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00" b="1" noProof="1"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学院党委理论中心组、教职工政治理论学习</a:t>
            </a:r>
            <a:endParaRPr lang="zh-CN" altLang="en-US" sz="1300" b="1" noProof="1">
              <a:latin typeface="微软雅黑" panose="020B0503020204020204" pitchFamily="34" charset="-122"/>
              <a:ea typeface="微软雅黑" panose="020B0503020204020204" pitchFamily="34" charset="-122"/>
              <a:sym typeface="Heiti SC Medium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92247" y="1573689"/>
            <a:ext cx="7257148" cy="792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学习掌握世界统一于物质、物质决定意识的原理，坚持从客观实际出发制定政策、推动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04866" y="2456542"/>
            <a:ext cx="7231910" cy="792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学习掌握事物矛盾运动的基本原理，不断强化问题意识，积极面对和化解前进中遇到的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矛盾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30104" y="3308911"/>
            <a:ext cx="7231910" cy="792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学习掌握唯物辩证法的根本方法，不断增强辩证思维能力，提高驾驭复杂局面、处理复杂问题的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本领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0104" y="4268312"/>
            <a:ext cx="7231910" cy="792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学习掌握认识和实践辩证关系的原理，坚持实践第一的观点，不断推进实践基础上的理论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创新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4362"/>
            <a:ext cx="4455540" cy="323583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5004424" y="5325669"/>
            <a:ext cx="8093526" cy="351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  <a:spcAft>
                <a:spcPts val="0"/>
              </a:spcAft>
            </a:pPr>
            <a:r>
              <a:rPr lang="en-US" altLang="zh-CN" sz="1400" u="sng" kern="100" dirty="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hlinkClick r:id="rId2"/>
              </a:rPr>
              <a:t>http://www.qstheory.cn/dukan/qs/2018-12/31/c_1123923896.htm</a:t>
            </a:r>
            <a:endParaRPr lang="zh-CN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93046" y="1028921"/>
            <a:ext cx="62555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当前，学习</a:t>
            </a: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和运用辩证唯物主义世界观和方法论，要注重解决好以下几个问题</a:t>
            </a:r>
            <a:endParaRPr lang="zh-CN" altLang="en-US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9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6131" y="202941"/>
            <a:ext cx="385233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13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1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学习马克思主义基本理论是共产党人的必修课</a:t>
            </a:r>
            <a:endParaRPr lang="zh-CN" altLang="en-US" sz="13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>
            <a:stCxn id="7" idx="3"/>
          </p:cNvCxnSpPr>
          <p:nvPr/>
        </p:nvCxnSpPr>
        <p:spPr>
          <a:xfrm>
            <a:off x="4235180" y="349135"/>
            <a:ext cx="78016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37005" y="6533804"/>
            <a:ext cx="78016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584576" y="6397613"/>
            <a:ext cx="3352200" cy="272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00" b="1" noProof="1"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学院党委理论中心组、教职工政治理论学习</a:t>
            </a:r>
            <a:endParaRPr lang="zh-CN" altLang="en-US" sz="1300" b="1" noProof="1">
              <a:latin typeface="微软雅黑" panose="020B0503020204020204" pitchFamily="34" charset="-122"/>
              <a:ea typeface="微软雅黑" panose="020B0503020204020204" pitchFamily="34" charset="-122"/>
              <a:sym typeface="Heiti SC Medium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24567" y="1046701"/>
            <a:ext cx="5272597" cy="374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2200"/>
              </a:lnSpc>
              <a:spcAft>
                <a:spcPts val="0"/>
              </a:spcAft>
            </a:pPr>
            <a:r>
              <a:rPr lang="zh-CN" altLang="en-US" sz="1600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</a:t>
            </a:r>
            <a:r>
              <a:rPr lang="zh-CN" altLang="zh-CN" sz="1600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zh-CN" altLang="zh-CN" sz="16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深刻认识《共产党宣言》的重大理论贡献</a:t>
            </a:r>
            <a:r>
              <a:rPr lang="en-US" altLang="zh-CN" sz="16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400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5576" y="5139550"/>
            <a:ext cx="6819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zh-CN" altLang="zh-CN" sz="16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</a:t>
            </a:r>
            <a:r>
              <a:rPr lang="zh-CN" altLang="en-US" sz="16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zh-CN" sz="16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、深刻认识《共产党宣言》对世界社会主义产生的深远影响 </a:t>
            </a:r>
            <a:endParaRPr lang="zh-CN" altLang="en-US" sz="1600" kern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39542" y="1591904"/>
            <a:ext cx="30572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深刻阐述了马克思主义的</a:t>
            </a:r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科学世界观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39542" y="1993283"/>
            <a:ext cx="32367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深刻阐述了马克思主义政党的</a:t>
            </a:r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先进品格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39542" y="2367244"/>
            <a:ext cx="32367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深刻阐述了马克思主义政党的</a:t>
            </a:r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政治立场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39542" y="2793216"/>
            <a:ext cx="32367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深刻阐述了马克思主义政党的</a:t>
            </a:r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崇高理想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339542" y="3225926"/>
            <a:ext cx="28777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深刻阐述了马克思主义的</a:t>
            </a:r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革命纲领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39542" y="3663813"/>
            <a:ext cx="35958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深刻阐述了马克思主义政党的</a:t>
            </a:r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国际主义精神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048" y="4154580"/>
            <a:ext cx="3360237" cy="196993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608" y="1538982"/>
            <a:ext cx="3132514" cy="25569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6131" y="202941"/>
            <a:ext cx="385233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13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1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学习马克思主义基本理论是共产党人的必修课</a:t>
            </a:r>
            <a:endParaRPr lang="zh-CN" altLang="en-US" sz="13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>
            <a:stCxn id="7" idx="3"/>
          </p:cNvCxnSpPr>
          <p:nvPr/>
        </p:nvCxnSpPr>
        <p:spPr>
          <a:xfrm>
            <a:off x="4235180" y="349135"/>
            <a:ext cx="78016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37005" y="6533804"/>
            <a:ext cx="78016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584576" y="6397613"/>
            <a:ext cx="3352200" cy="272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00" b="1" noProof="1"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学院党委理论中心组、教职工政治理论学习</a:t>
            </a:r>
            <a:endParaRPr lang="zh-CN" altLang="en-US" sz="1300" b="1" noProof="1">
              <a:latin typeface="微软雅黑" panose="020B0503020204020204" pitchFamily="34" charset="-122"/>
              <a:ea typeface="微软雅黑" panose="020B0503020204020204" pitchFamily="34" charset="-122"/>
              <a:sym typeface="Heiti SC Medium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6972" y="1584255"/>
            <a:ext cx="49039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（三）、坚持</a:t>
            </a:r>
            <a:r>
              <a:rPr lang="en-US" altLang="zh-CN" sz="16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16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共产党宣言</a:t>
            </a:r>
            <a:r>
              <a:rPr lang="en-US" altLang="zh-CN" sz="16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sz="16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的科学原理和科学精神</a:t>
            </a:r>
            <a:endParaRPr lang="zh-CN" altLang="en-US" sz="1600" kern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87813" y="3011735"/>
            <a:ext cx="3316201" cy="2071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6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就是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要把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共产党宣言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蕴含的科学原理和科学精神运用到统揽伟大斗争、伟大工程、伟大事业、伟大梦想的实践中去，不断谱写新时代坚持和发展中国特色社会主义新篇章。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44095" y="2999912"/>
            <a:ext cx="64479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第一，矢志不渝为共产主义远大理想和中国特色社会主义共同理想而奋斗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744095" y="3360678"/>
            <a:ext cx="35958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第二，忠实践行以人民为中心的发展思想。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44095" y="3788138"/>
            <a:ext cx="43140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第三，顺应世界发展大势推动构建人类命运共同体。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44095" y="4223794"/>
            <a:ext cx="34163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第四，按照新时代新要求加强党的建设。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44095" y="4612426"/>
            <a:ext cx="35958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第五，不断开辟马克思主义中国化新境界。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744095" y="4993797"/>
            <a:ext cx="39549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第六，加强对马克思主义经典著作的学习研究。</a:t>
            </a:r>
            <a:endParaRPr lang="zh-CN" altLang="en-US" sz="14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: 圆角 36"/>
          <p:cNvSpPr/>
          <p:nvPr/>
        </p:nvSpPr>
        <p:spPr>
          <a:xfrm>
            <a:off x="1787814" y="2351368"/>
            <a:ext cx="3223590" cy="341749"/>
          </a:xfrm>
          <a:prstGeom prst="roundRect">
            <a:avLst/>
          </a:prstGeom>
          <a:blipFill>
            <a:blip r:embed="rId1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重温</a:t>
            </a:r>
            <a:r>
              <a:rPr lang="en-US" altLang="zh-CN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共产党</a:t>
            </a:r>
            <a:r>
              <a:rPr lang="zh-CN" altLang="en-US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宣言</a:t>
            </a:r>
            <a:r>
              <a:rPr lang="en-US" altLang="zh-CN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" t="7982" r="-19" b="-8252"/>
          <a:stretch>
            <a:fillRect/>
          </a:stretch>
        </p:blipFill>
        <p:spPr>
          <a:xfrm>
            <a:off x="5840386" y="1230116"/>
            <a:ext cx="4354788" cy="190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744095" y="5484952"/>
            <a:ext cx="5971490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altLang="zh-CN" sz="1400" u="sng" kern="100" dirty="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http://www.qstheory.cn/dukan/qs/2019-11/15/c_1125234267.htm</a:t>
            </a:r>
            <a:endParaRPr lang="zh-CN" altLang="en-US" sz="1400" u="sng" kern="100" dirty="0">
              <a:solidFill>
                <a:srgbClr val="0563C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" name="图片 49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295" y="4538936"/>
            <a:ext cx="3089217" cy="161112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16131" y="202941"/>
            <a:ext cx="485261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zh-CN" altLang="en-US" sz="1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坚持历史唯物主义不断开辟当代中国马克思主义发展新</a:t>
            </a:r>
            <a:r>
              <a:rPr lang="zh-CN" altLang="en-US" sz="13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境界</a:t>
            </a:r>
            <a:endParaRPr lang="zh-CN" altLang="en-US" sz="13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>
            <a:stCxn id="7" idx="3"/>
          </p:cNvCxnSpPr>
          <p:nvPr/>
        </p:nvCxnSpPr>
        <p:spPr>
          <a:xfrm>
            <a:off x="5068741" y="349135"/>
            <a:ext cx="696808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37005" y="6533804"/>
            <a:ext cx="78016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584576" y="6397613"/>
            <a:ext cx="3352200" cy="272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00" b="1" noProof="1"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学院党委理论中心组、教职工政治理论学习</a:t>
            </a:r>
            <a:endParaRPr lang="zh-CN" altLang="en-US" sz="1300" b="1" noProof="1">
              <a:latin typeface="微软雅黑" panose="020B0503020204020204" pitchFamily="34" charset="-122"/>
              <a:ea typeface="微软雅黑" panose="020B0503020204020204" pitchFamily="34" charset="-122"/>
              <a:sym typeface="Heiti SC Medium" charset="0"/>
            </a:endParaRPr>
          </a:p>
        </p:txBody>
      </p:sp>
      <p:grpSp>
        <p:nvGrpSpPr>
          <p:cNvPr id="381" name="组合 380"/>
          <p:cNvGrpSpPr/>
          <p:nvPr/>
        </p:nvGrpSpPr>
        <p:grpSpPr>
          <a:xfrm>
            <a:off x="431574" y="-2386"/>
            <a:ext cx="11226860" cy="1972025"/>
            <a:chOff x="656019" y="3882935"/>
            <a:chExt cx="11226860" cy="1972025"/>
          </a:xfrm>
        </p:grpSpPr>
        <p:grpSp>
          <p:nvGrpSpPr>
            <p:cNvPr id="382" name="组合 381"/>
            <p:cNvGrpSpPr/>
            <p:nvPr/>
          </p:nvGrpSpPr>
          <p:grpSpPr>
            <a:xfrm>
              <a:off x="685563" y="4948973"/>
              <a:ext cx="3355030" cy="905987"/>
              <a:chOff x="685561" y="4555165"/>
              <a:chExt cx="5861186" cy="1526011"/>
            </a:xfrm>
          </p:grpSpPr>
          <p:grpSp>
            <p:nvGrpSpPr>
              <p:cNvPr id="468" name="组合 467"/>
              <p:cNvGrpSpPr/>
              <p:nvPr/>
            </p:nvGrpSpPr>
            <p:grpSpPr>
              <a:xfrm>
                <a:off x="685561" y="4561378"/>
                <a:ext cx="946728" cy="947013"/>
                <a:chOff x="6652904" y="3182298"/>
                <a:chExt cx="516803" cy="516958"/>
              </a:xfrm>
            </p:grpSpPr>
            <p:sp>
              <p:nvSpPr>
                <p:cNvPr id="491" name="矩形 490"/>
                <p:cNvSpPr/>
                <p:nvPr/>
              </p:nvSpPr>
              <p:spPr>
                <a:xfrm>
                  <a:off x="6652904" y="3182298"/>
                  <a:ext cx="516803" cy="516958"/>
                </a:xfrm>
                <a:prstGeom prst="rect">
                  <a:avLst/>
                </a:prstGeom>
                <a:noFill/>
                <a:ln w="12700">
                  <a:solidFill>
                    <a:srgbClr val="9B1D3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50" b="1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华文新魏" panose="02010800040101010101" pitchFamily="2" charset="-122"/>
                    <a:ea typeface="华文新魏" panose="02010800040101010101" pitchFamily="2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492" name="直接连接符 491"/>
                <p:cNvCxnSpPr/>
                <p:nvPr/>
              </p:nvCxnSpPr>
              <p:spPr>
                <a:xfrm>
                  <a:off x="6652904" y="3458553"/>
                  <a:ext cx="516803" cy="0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3" name="直接连接符 492"/>
                <p:cNvCxnSpPr>
                  <a:endCxn id="491" idx="2"/>
                </p:cNvCxnSpPr>
                <p:nvPr/>
              </p:nvCxnSpPr>
              <p:spPr>
                <a:xfrm>
                  <a:off x="6911306" y="3200074"/>
                  <a:ext cx="0" cy="499182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9" name="组合 468"/>
              <p:cNvGrpSpPr/>
              <p:nvPr/>
            </p:nvGrpSpPr>
            <p:grpSpPr>
              <a:xfrm>
                <a:off x="1914177" y="4561378"/>
                <a:ext cx="946729" cy="947013"/>
                <a:chOff x="6652904" y="3182298"/>
                <a:chExt cx="516803" cy="516958"/>
              </a:xfrm>
            </p:grpSpPr>
            <p:sp>
              <p:nvSpPr>
                <p:cNvPr id="488" name="矩形 487"/>
                <p:cNvSpPr/>
                <p:nvPr/>
              </p:nvSpPr>
              <p:spPr>
                <a:xfrm>
                  <a:off x="6652904" y="3182298"/>
                  <a:ext cx="516803" cy="516958"/>
                </a:xfrm>
                <a:prstGeom prst="rect">
                  <a:avLst/>
                </a:prstGeom>
                <a:noFill/>
                <a:ln w="12700">
                  <a:solidFill>
                    <a:srgbClr val="9B1D3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50" b="1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华文新魏" panose="02010800040101010101" pitchFamily="2" charset="-122"/>
                    <a:ea typeface="华文新魏" panose="02010800040101010101" pitchFamily="2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489" name="直接连接符 488"/>
                <p:cNvCxnSpPr/>
                <p:nvPr/>
              </p:nvCxnSpPr>
              <p:spPr>
                <a:xfrm>
                  <a:off x="6652904" y="3458553"/>
                  <a:ext cx="516803" cy="0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0" name="直接连接符 489"/>
                <p:cNvCxnSpPr>
                  <a:endCxn id="488" idx="2"/>
                </p:cNvCxnSpPr>
                <p:nvPr/>
              </p:nvCxnSpPr>
              <p:spPr>
                <a:xfrm>
                  <a:off x="6911306" y="3200074"/>
                  <a:ext cx="0" cy="499182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0" name="组合 469"/>
              <p:cNvGrpSpPr/>
              <p:nvPr/>
            </p:nvGrpSpPr>
            <p:grpSpPr>
              <a:xfrm>
                <a:off x="3142791" y="4555165"/>
                <a:ext cx="946729" cy="1526011"/>
                <a:chOff x="1830110" y="2009929"/>
                <a:chExt cx="1428400" cy="2302407"/>
              </a:xfrm>
            </p:grpSpPr>
            <p:grpSp>
              <p:nvGrpSpPr>
                <p:cNvPr id="483" name="组合 482"/>
                <p:cNvGrpSpPr/>
                <p:nvPr/>
              </p:nvGrpSpPr>
              <p:grpSpPr>
                <a:xfrm>
                  <a:off x="1830110" y="2019303"/>
                  <a:ext cx="1428400" cy="1428829"/>
                  <a:chOff x="6652904" y="3182298"/>
                  <a:chExt cx="516803" cy="516958"/>
                </a:xfrm>
              </p:grpSpPr>
              <p:sp>
                <p:nvSpPr>
                  <p:cNvPr id="485" name="矩形 484"/>
                  <p:cNvSpPr/>
                  <p:nvPr/>
                </p:nvSpPr>
                <p:spPr>
                  <a:xfrm>
                    <a:off x="6652904" y="3182298"/>
                    <a:ext cx="516803" cy="516958"/>
                  </a:xfrm>
                  <a:prstGeom prst="rect">
                    <a:avLst/>
                  </a:prstGeom>
                  <a:noFill/>
                  <a:ln w="12700">
                    <a:solidFill>
                      <a:srgbClr val="9B1D3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05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华文新魏" panose="02010800040101010101" pitchFamily="2" charset="-122"/>
                      <a:ea typeface="华文新魏" panose="02010800040101010101" pitchFamily="2" charset="-122"/>
                      <a:cs typeface="+mn-ea"/>
                      <a:sym typeface="+mn-lt"/>
                    </a:endParaRPr>
                  </a:p>
                </p:txBody>
              </p:sp>
              <p:cxnSp>
                <p:nvCxnSpPr>
                  <p:cNvPr id="486" name="直接连接符 485"/>
                  <p:cNvCxnSpPr/>
                  <p:nvPr/>
                </p:nvCxnSpPr>
                <p:spPr>
                  <a:xfrm>
                    <a:off x="6652904" y="3458553"/>
                    <a:ext cx="516803" cy="0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7" name="直接连接符 486"/>
                  <p:cNvCxnSpPr>
                    <a:endCxn id="485" idx="2"/>
                  </p:cNvCxnSpPr>
                  <p:nvPr/>
                </p:nvCxnSpPr>
                <p:spPr>
                  <a:xfrm>
                    <a:off x="6911306" y="3200074"/>
                    <a:ext cx="0" cy="499182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84" name="矩形 483"/>
                <p:cNvSpPr/>
                <p:nvPr/>
              </p:nvSpPr>
              <p:spPr>
                <a:xfrm>
                  <a:off x="1887538" y="2009929"/>
                  <a:ext cx="441093" cy="23024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zh-CN" altLang="en-US" sz="5400" b="1" dirty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endParaRPr>
                </a:p>
              </p:txBody>
            </p:sp>
          </p:grpSp>
          <p:grpSp>
            <p:nvGrpSpPr>
              <p:cNvPr id="471" name="组合 470"/>
              <p:cNvGrpSpPr/>
              <p:nvPr/>
            </p:nvGrpSpPr>
            <p:grpSpPr>
              <a:xfrm>
                <a:off x="4371405" y="4555165"/>
                <a:ext cx="946729" cy="1526011"/>
                <a:chOff x="1830110" y="2009929"/>
                <a:chExt cx="1428400" cy="2302407"/>
              </a:xfrm>
            </p:grpSpPr>
            <p:grpSp>
              <p:nvGrpSpPr>
                <p:cNvPr id="478" name="组合 477"/>
                <p:cNvGrpSpPr/>
                <p:nvPr/>
              </p:nvGrpSpPr>
              <p:grpSpPr>
                <a:xfrm>
                  <a:off x="1830110" y="2019303"/>
                  <a:ext cx="1428400" cy="1428829"/>
                  <a:chOff x="6652904" y="3182298"/>
                  <a:chExt cx="516803" cy="516958"/>
                </a:xfrm>
              </p:grpSpPr>
              <p:sp>
                <p:nvSpPr>
                  <p:cNvPr id="480" name="矩形 479"/>
                  <p:cNvSpPr/>
                  <p:nvPr/>
                </p:nvSpPr>
                <p:spPr>
                  <a:xfrm>
                    <a:off x="6652904" y="3182298"/>
                    <a:ext cx="516803" cy="516958"/>
                  </a:xfrm>
                  <a:prstGeom prst="rect">
                    <a:avLst/>
                  </a:prstGeom>
                  <a:noFill/>
                  <a:ln w="12700">
                    <a:solidFill>
                      <a:srgbClr val="9B1D3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05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华文新魏" panose="02010800040101010101" pitchFamily="2" charset="-122"/>
                      <a:ea typeface="华文新魏" panose="02010800040101010101" pitchFamily="2" charset="-122"/>
                      <a:cs typeface="+mn-ea"/>
                      <a:sym typeface="+mn-lt"/>
                    </a:endParaRPr>
                  </a:p>
                </p:txBody>
              </p:sp>
              <p:cxnSp>
                <p:nvCxnSpPr>
                  <p:cNvPr id="481" name="直接连接符 480"/>
                  <p:cNvCxnSpPr/>
                  <p:nvPr/>
                </p:nvCxnSpPr>
                <p:spPr>
                  <a:xfrm>
                    <a:off x="6652904" y="3458553"/>
                    <a:ext cx="516803" cy="0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2" name="直接连接符 481"/>
                  <p:cNvCxnSpPr>
                    <a:endCxn id="480" idx="2"/>
                  </p:cNvCxnSpPr>
                  <p:nvPr/>
                </p:nvCxnSpPr>
                <p:spPr>
                  <a:xfrm>
                    <a:off x="6911306" y="3200074"/>
                    <a:ext cx="0" cy="499182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79" name="矩形 478"/>
                <p:cNvSpPr/>
                <p:nvPr/>
              </p:nvSpPr>
              <p:spPr>
                <a:xfrm>
                  <a:off x="1887538" y="2009929"/>
                  <a:ext cx="441093" cy="23024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zh-CN" altLang="en-US" sz="5400" b="1" dirty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endParaRPr>
                </a:p>
              </p:txBody>
            </p:sp>
          </p:grpSp>
          <p:grpSp>
            <p:nvGrpSpPr>
              <p:cNvPr id="472" name="组合 471"/>
              <p:cNvGrpSpPr/>
              <p:nvPr/>
            </p:nvGrpSpPr>
            <p:grpSpPr>
              <a:xfrm>
                <a:off x="5600018" y="4555165"/>
                <a:ext cx="946729" cy="1526011"/>
                <a:chOff x="1830110" y="2009929"/>
                <a:chExt cx="1428400" cy="2302407"/>
              </a:xfrm>
            </p:grpSpPr>
            <p:grpSp>
              <p:nvGrpSpPr>
                <p:cNvPr id="473" name="组合 472"/>
                <p:cNvGrpSpPr/>
                <p:nvPr/>
              </p:nvGrpSpPr>
              <p:grpSpPr>
                <a:xfrm>
                  <a:off x="1830110" y="2019303"/>
                  <a:ext cx="1428400" cy="1428829"/>
                  <a:chOff x="6652904" y="3182298"/>
                  <a:chExt cx="516803" cy="516958"/>
                </a:xfrm>
              </p:grpSpPr>
              <p:sp>
                <p:nvSpPr>
                  <p:cNvPr id="475" name="矩形 474"/>
                  <p:cNvSpPr/>
                  <p:nvPr/>
                </p:nvSpPr>
                <p:spPr>
                  <a:xfrm>
                    <a:off x="6652904" y="3182298"/>
                    <a:ext cx="516803" cy="516958"/>
                  </a:xfrm>
                  <a:prstGeom prst="rect">
                    <a:avLst/>
                  </a:prstGeom>
                  <a:noFill/>
                  <a:ln w="12700">
                    <a:solidFill>
                      <a:srgbClr val="9B1D3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05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华文新魏" panose="02010800040101010101" pitchFamily="2" charset="-122"/>
                      <a:ea typeface="华文新魏" panose="02010800040101010101" pitchFamily="2" charset="-122"/>
                      <a:cs typeface="+mn-ea"/>
                      <a:sym typeface="+mn-lt"/>
                    </a:endParaRPr>
                  </a:p>
                </p:txBody>
              </p:sp>
              <p:cxnSp>
                <p:nvCxnSpPr>
                  <p:cNvPr id="476" name="直接连接符 475"/>
                  <p:cNvCxnSpPr/>
                  <p:nvPr/>
                </p:nvCxnSpPr>
                <p:spPr>
                  <a:xfrm>
                    <a:off x="6652904" y="3458553"/>
                    <a:ext cx="516803" cy="0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7" name="直接连接符 476"/>
                  <p:cNvCxnSpPr>
                    <a:endCxn id="475" idx="2"/>
                  </p:cNvCxnSpPr>
                  <p:nvPr/>
                </p:nvCxnSpPr>
                <p:spPr>
                  <a:xfrm>
                    <a:off x="6911306" y="3200074"/>
                    <a:ext cx="0" cy="499182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74" name="矩形 473"/>
                <p:cNvSpPr/>
                <p:nvPr/>
              </p:nvSpPr>
              <p:spPr>
                <a:xfrm>
                  <a:off x="1887538" y="2009929"/>
                  <a:ext cx="441093" cy="23024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zh-CN" altLang="en-US" sz="5400" b="1" dirty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endParaRPr>
                </a:p>
              </p:txBody>
            </p:sp>
          </p:grpSp>
        </p:grpSp>
        <p:grpSp>
          <p:nvGrpSpPr>
            <p:cNvPr id="383" name="组合 382"/>
            <p:cNvGrpSpPr/>
            <p:nvPr/>
          </p:nvGrpSpPr>
          <p:grpSpPr>
            <a:xfrm>
              <a:off x="656019" y="3882935"/>
              <a:ext cx="11226860" cy="1611743"/>
              <a:chOff x="880831" y="4917745"/>
              <a:chExt cx="11226860" cy="1611743"/>
            </a:xfrm>
          </p:grpSpPr>
          <p:sp>
            <p:nvSpPr>
              <p:cNvPr id="443" name="矩形 442"/>
              <p:cNvSpPr/>
              <p:nvPr/>
            </p:nvSpPr>
            <p:spPr>
              <a:xfrm>
                <a:off x="880831" y="5929095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坚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45" name="矩形 444"/>
              <p:cNvSpPr/>
              <p:nvPr/>
            </p:nvSpPr>
            <p:spPr>
              <a:xfrm>
                <a:off x="5346584" y="4923128"/>
                <a:ext cx="18473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46" name="矩形 445"/>
              <p:cNvSpPr/>
              <p:nvPr/>
            </p:nvSpPr>
            <p:spPr>
              <a:xfrm>
                <a:off x="6130796" y="4929546"/>
                <a:ext cx="18473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47" name="矩形 446"/>
              <p:cNvSpPr/>
              <p:nvPr/>
            </p:nvSpPr>
            <p:spPr>
              <a:xfrm>
                <a:off x="6900007" y="4932290"/>
                <a:ext cx="18473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48" name="矩形 447"/>
              <p:cNvSpPr/>
              <p:nvPr/>
            </p:nvSpPr>
            <p:spPr>
              <a:xfrm>
                <a:off x="7690485" y="4917746"/>
                <a:ext cx="18473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49" name="矩形 448"/>
              <p:cNvSpPr/>
              <p:nvPr/>
            </p:nvSpPr>
            <p:spPr>
              <a:xfrm>
                <a:off x="8479374" y="4924530"/>
                <a:ext cx="18473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50" name="矩形 449"/>
              <p:cNvSpPr/>
              <p:nvPr/>
            </p:nvSpPr>
            <p:spPr>
              <a:xfrm>
                <a:off x="9244680" y="4917746"/>
                <a:ext cx="18473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51" name="矩形 450"/>
              <p:cNvSpPr/>
              <p:nvPr/>
            </p:nvSpPr>
            <p:spPr>
              <a:xfrm>
                <a:off x="10039942" y="4917745"/>
                <a:ext cx="18473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52" name="矩形 451"/>
              <p:cNvSpPr/>
              <p:nvPr/>
            </p:nvSpPr>
            <p:spPr>
              <a:xfrm>
                <a:off x="10816274" y="4924559"/>
                <a:ext cx="18473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53" name="矩形 452"/>
              <p:cNvSpPr/>
              <p:nvPr/>
            </p:nvSpPr>
            <p:spPr>
              <a:xfrm>
                <a:off x="1586813" y="5936649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持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54" name="矩形 453"/>
              <p:cNvSpPr/>
              <p:nvPr/>
            </p:nvSpPr>
            <p:spPr>
              <a:xfrm>
                <a:off x="2293486" y="5944713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用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55" name="矩形 454"/>
              <p:cNvSpPr/>
              <p:nvPr/>
            </p:nvSpPr>
            <p:spPr>
              <a:xfrm>
                <a:off x="2991806" y="5929094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马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56" name="矩形 455"/>
              <p:cNvSpPr/>
              <p:nvPr/>
            </p:nvSpPr>
            <p:spPr>
              <a:xfrm>
                <a:off x="3690697" y="5929094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克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57" name="矩形 456"/>
              <p:cNvSpPr/>
              <p:nvPr/>
            </p:nvSpPr>
            <p:spPr>
              <a:xfrm>
                <a:off x="4438418" y="5929094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思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58" name="矩形 457"/>
              <p:cNvSpPr/>
              <p:nvPr/>
            </p:nvSpPr>
            <p:spPr>
              <a:xfrm>
                <a:off x="5136494" y="5921250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主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59" name="矩形 458"/>
              <p:cNvSpPr/>
              <p:nvPr/>
            </p:nvSpPr>
            <p:spPr>
              <a:xfrm>
                <a:off x="5844292" y="5937375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义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60" name="矩形 459"/>
              <p:cNvSpPr/>
              <p:nvPr/>
            </p:nvSpPr>
            <p:spPr>
              <a:xfrm>
                <a:off x="6542220" y="5936648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哲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61" name="矩形 460"/>
              <p:cNvSpPr/>
              <p:nvPr/>
            </p:nvSpPr>
            <p:spPr>
              <a:xfrm>
                <a:off x="7256880" y="5944713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学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62" name="矩形 461"/>
              <p:cNvSpPr/>
              <p:nvPr/>
            </p:nvSpPr>
            <p:spPr>
              <a:xfrm>
                <a:off x="7988002" y="5919428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教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63" name="矩形 462"/>
              <p:cNvSpPr/>
              <p:nvPr/>
            </p:nvSpPr>
            <p:spPr>
              <a:xfrm>
                <a:off x="8670924" y="5927664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育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64" name="矩形 463"/>
              <p:cNvSpPr/>
              <p:nvPr/>
            </p:nvSpPr>
            <p:spPr>
              <a:xfrm>
                <a:off x="9376829" y="5926388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武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65" name="矩形 464"/>
              <p:cNvSpPr/>
              <p:nvPr/>
            </p:nvSpPr>
            <p:spPr>
              <a:xfrm>
                <a:off x="10078983" y="5927663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装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66" name="矩形 465"/>
              <p:cNvSpPr/>
              <p:nvPr/>
            </p:nvSpPr>
            <p:spPr>
              <a:xfrm>
                <a:off x="10780754" y="5918075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全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467" name="矩形 466"/>
              <p:cNvSpPr/>
              <p:nvPr/>
            </p:nvSpPr>
            <p:spPr>
              <a:xfrm>
                <a:off x="11512656" y="5918074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党</a:t>
                </a:r>
                <a:endParaRPr lang="zh-CN" altLang="en-US" sz="32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grpSp>
          <p:nvGrpSpPr>
            <p:cNvPr id="384" name="组合 383"/>
            <p:cNvGrpSpPr/>
            <p:nvPr/>
          </p:nvGrpSpPr>
          <p:grpSpPr>
            <a:xfrm>
              <a:off x="4243198" y="4943677"/>
              <a:ext cx="3355030" cy="905987"/>
              <a:chOff x="685561" y="4555165"/>
              <a:chExt cx="5861186" cy="1526011"/>
            </a:xfrm>
          </p:grpSpPr>
          <p:grpSp>
            <p:nvGrpSpPr>
              <p:cNvPr id="417" name="组合 416"/>
              <p:cNvGrpSpPr/>
              <p:nvPr/>
            </p:nvGrpSpPr>
            <p:grpSpPr>
              <a:xfrm>
                <a:off x="685561" y="4561378"/>
                <a:ext cx="946728" cy="947013"/>
                <a:chOff x="6652904" y="3182298"/>
                <a:chExt cx="516803" cy="516958"/>
              </a:xfrm>
            </p:grpSpPr>
            <p:sp>
              <p:nvSpPr>
                <p:cNvPr id="440" name="矩形 439"/>
                <p:cNvSpPr/>
                <p:nvPr/>
              </p:nvSpPr>
              <p:spPr>
                <a:xfrm>
                  <a:off x="6652904" y="3182298"/>
                  <a:ext cx="516803" cy="516958"/>
                </a:xfrm>
                <a:prstGeom prst="rect">
                  <a:avLst/>
                </a:prstGeom>
                <a:noFill/>
                <a:ln w="12700">
                  <a:solidFill>
                    <a:srgbClr val="9B1D3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50" b="1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华文新魏" panose="02010800040101010101" pitchFamily="2" charset="-122"/>
                    <a:ea typeface="华文新魏" panose="02010800040101010101" pitchFamily="2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441" name="直接连接符 440"/>
                <p:cNvCxnSpPr/>
                <p:nvPr/>
              </p:nvCxnSpPr>
              <p:spPr>
                <a:xfrm>
                  <a:off x="6652904" y="3458553"/>
                  <a:ext cx="516803" cy="0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2" name="直接连接符 441"/>
                <p:cNvCxnSpPr>
                  <a:endCxn id="440" idx="2"/>
                </p:cNvCxnSpPr>
                <p:nvPr/>
              </p:nvCxnSpPr>
              <p:spPr>
                <a:xfrm>
                  <a:off x="6911306" y="3200074"/>
                  <a:ext cx="0" cy="499182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8" name="组合 417"/>
              <p:cNvGrpSpPr/>
              <p:nvPr/>
            </p:nvGrpSpPr>
            <p:grpSpPr>
              <a:xfrm>
                <a:off x="1914177" y="4561378"/>
                <a:ext cx="946729" cy="947013"/>
                <a:chOff x="6652904" y="3182298"/>
                <a:chExt cx="516803" cy="516958"/>
              </a:xfrm>
            </p:grpSpPr>
            <p:sp>
              <p:nvSpPr>
                <p:cNvPr id="437" name="矩形 436"/>
                <p:cNvSpPr/>
                <p:nvPr/>
              </p:nvSpPr>
              <p:spPr>
                <a:xfrm>
                  <a:off x="6652904" y="3182298"/>
                  <a:ext cx="516803" cy="516958"/>
                </a:xfrm>
                <a:prstGeom prst="rect">
                  <a:avLst/>
                </a:prstGeom>
                <a:noFill/>
                <a:ln w="12700">
                  <a:solidFill>
                    <a:srgbClr val="9B1D3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50" b="1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华文新魏" panose="02010800040101010101" pitchFamily="2" charset="-122"/>
                    <a:ea typeface="华文新魏" panose="02010800040101010101" pitchFamily="2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438" name="直接连接符 437"/>
                <p:cNvCxnSpPr/>
                <p:nvPr/>
              </p:nvCxnSpPr>
              <p:spPr>
                <a:xfrm>
                  <a:off x="6652904" y="3458553"/>
                  <a:ext cx="516803" cy="0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9" name="直接连接符 438"/>
                <p:cNvCxnSpPr>
                  <a:endCxn id="437" idx="2"/>
                </p:cNvCxnSpPr>
                <p:nvPr/>
              </p:nvCxnSpPr>
              <p:spPr>
                <a:xfrm>
                  <a:off x="6911306" y="3200074"/>
                  <a:ext cx="0" cy="499182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9" name="组合 418"/>
              <p:cNvGrpSpPr/>
              <p:nvPr/>
            </p:nvGrpSpPr>
            <p:grpSpPr>
              <a:xfrm>
                <a:off x="3142791" y="4555165"/>
                <a:ext cx="946729" cy="1526011"/>
                <a:chOff x="1830110" y="2009929"/>
                <a:chExt cx="1428400" cy="2302407"/>
              </a:xfrm>
            </p:grpSpPr>
            <p:grpSp>
              <p:nvGrpSpPr>
                <p:cNvPr id="432" name="组合 431"/>
                <p:cNvGrpSpPr/>
                <p:nvPr/>
              </p:nvGrpSpPr>
              <p:grpSpPr>
                <a:xfrm>
                  <a:off x="1830110" y="2019303"/>
                  <a:ext cx="1428400" cy="1428829"/>
                  <a:chOff x="6652904" y="3182298"/>
                  <a:chExt cx="516803" cy="516958"/>
                </a:xfrm>
              </p:grpSpPr>
              <p:sp>
                <p:nvSpPr>
                  <p:cNvPr id="434" name="矩形 433"/>
                  <p:cNvSpPr/>
                  <p:nvPr/>
                </p:nvSpPr>
                <p:spPr>
                  <a:xfrm>
                    <a:off x="6652904" y="3182298"/>
                    <a:ext cx="516803" cy="516958"/>
                  </a:xfrm>
                  <a:prstGeom prst="rect">
                    <a:avLst/>
                  </a:prstGeom>
                  <a:noFill/>
                  <a:ln w="12700">
                    <a:solidFill>
                      <a:srgbClr val="9B1D3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05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华文新魏" panose="02010800040101010101" pitchFamily="2" charset="-122"/>
                      <a:ea typeface="华文新魏" panose="02010800040101010101" pitchFamily="2" charset="-122"/>
                      <a:cs typeface="+mn-ea"/>
                      <a:sym typeface="+mn-lt"/>
                    </a:endParaRPr>
                  </a:p>
                </p:txBody>
              </p:sp>
              <p:cxnSp>
                <p:nvCxnSpPr>
                  <p:cNvPr id="435" name="直接连接符 434"/>
                  <p:cNvCxnSpPr/>
                  <p:nvPr/>
                </p:nvCxnSpPr>
                <p:spPr>
                  <a:xfrm>
                    <a:off x="6652904" y="3458553"/>
                    <a:ext cx="516803" cy="0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6" name="直接连接符 435"/>
                  <p:cNvCxnSpPr>
                    <a:endCxn id="434" idx="2"/>
                  </p:cNvCxnSpPr>
                  <p:nvPr/>
                </p:nvCxnSpPr>
                <p:spPr>
                  <a:xfrm>
                    <a:off x="6911306" y="3200074"/>
                    <a:ext cx="0" cy="499182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33" name="矩形 432"/>
                <p:cNvSpPr/>
                <p:nvPr/>
              </p:nvSpPr>
              <p:spPr>
                <a:xfrm>
                  <a:off x="1887538" y="2009929"/>
                  <a:ext cx="441093" cy="23024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zh-CN" altLang="en-US" sz="5400" b="1" dirty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endParaRPr>
                </a:p>
              </p:txBody>
            </p:sp>
          </p:grpSp>
          <p:grpSp>
            <p:nvGrpSpPr>
              <p:cNvPr id="420" name="组合 419"/>
              <p:cNvGrpSpPr/>
              <p:nvPr/>
            </p:nvGrpSpPr>
            <p:grpSpPr>
              <a:xfrm>
                <a:off x="4371405" y="4555165"/>
                <a:ext cx="946729" cy="1526011"/>
                <a:chOff x="1830110" y="2009929"/>
                <a:chExt cx="1428400" cy="2302407"/>
              </a:xfrm>
            </p:grpSpPr>
            <p:grpSp>
              <p:nvGrpSpPr>
                <p:cNvPr id="427" name="组合 426"/>
                <p:cNvGrpSpPr/>
                <p:nvPr/>
              </p:nvGrpSpPr>
              <p:grpSpPr>
                <a:xfrm>
                  <a:off x="1830110" y="2019303"/>
                  <a:ext cx="1428400" cy="1428829"/>
                  <a:chOff x="6652904" y="3182298"/>
                  <a:chExt cx="516803" cy="516958"/>
                </a:xfrm>
              </p:grpSpPr>
              <p:sp>
                <p:nvSpPr>
                  <p:cNvPr id="429" name="矩形 428"/>
                  <p:cNvSpPr/>
                  <p:nvPr/>
                </p:nvSpPr>
                <p:spPr>
                  <a:xfrm>
                    <a:off x="6652904" y="3182298"/>
                    <a:ext cx="516803" cy="516958"/>
                  </a:xfrm>
                  <a:prstGeom prst="rect">
                    <a:avLst/>
                  </a:prstGeom>
                  <a:noFill/>
                  <a:ln w="12700">
                    <a:solidFill>
                      <a:srgbClr val="9B1D3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05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华文新魏" panose="02010800040101010101" pitchFamily="2" charset="-122"/>
                      <a:ea typeface="华文新魏" panose="02010800040101010101" pitchFamily="2" charset="-122"/>
                      <a:cs typeface="+mn-ea"/>
                      <a:sym typeface="+mn-lt"/>
                    </a:endParaRPr>
                  </a:p>
                </p:txBody>
              </p:sp>
              <p:cxnSp>
                <p:nvCxnSpPr>
                  <p:cNvPr id="430" name="直接连接符 429"/>
                  <p:cNvCxnSpPr/>
                  <p:nvPr/>
                </p:nvCxnSpPr>
                <p:spPr>
                  <a:xfrm>
                    <a:off x="6652904" y="3458553"/>
                    <a:ext cx="516803" cy="0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1" name="直接连接符 430"/>
                  <p:cNvCxnSpPr>
                    <a:endCxn id="429" idx="2"/>
                  </p:cNvCxnSpPr>
                  <p:nvPr/>
                </p:nvCxnSpPr>
                <p:spPr>
                  <a:xfrm>
                    <a:off x="6911306" y="3200074"/>
                    <a:ext cx="0" cy="499182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28" name="矩形 427"/>
                <p:cNvSpPr/>
                <p:nvPr/>
              </p:nvSpPr>
              <p:spPr>
                <a:xfrm>
                  <a:off x="1887538" y="2009929"/>
                  <a:ext cx="441093" cy="23024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zh-CN" altLang="en-US" sz="5400" b="1" dirty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endParaRPr>
                </a:p>
              </p:txBody>
            </p:sp>
          </p:grpSp>
          <p:grpSp>
            <p:nvGrpSpPr>
              <p:cNvPr id="421" name="组合 420"/>
              <p:cNvGrpSpPr/>
              <p:nvPr/>
            </p:nvGrpSpPr>
            <p:grpSpPr>
              <a:xfrm>
                <a:off x="5600018" y="4555165"/>
                <a:ext cx="946729" cy="1526011"/>
                <a:chOff x="1830110" y="2009929"/>
                <a:chExt cx="1428400" cy="2302407"/>
              </a:xfrm>
            </p:grpSpPr>
            <p:grpSp>
              <p:nvGrpSpPr>
                <p:cNvPr id="422" name="组合 421"/>
                <p:cNvGrpSpPr/>
                <p:nvPr/>
              </p:nvGrpSpPr>
              <p:grpSpPr>
                <a:xfrm>
                  <a:off x="1830110" y="2019303"/>
                  <a:ext cx="1428400" cy="1428829"/>
                  <a:chOff x="6652904" y="3182298"/>
                  <a:chExt cx="516803" cy="516958"/>
                </a:xfrm>
              </p:grpSpPr>
              <p:sp>
                <p:nvSpPr>
                  <p:cNvPr id="424" name="矩形 423"/>
                  <p:cNvSpPr/>
                  <p:nvPr/>
                </p:nvSpPr>
                <p:spPr>
                  <a:xfrm>
                    <a:off x="6652904" y="3182298"/>
                    <a:ext cx="516803" cy="516958"/>
                  </a:xfrm>
                  <a:prstGeom prst="rect">
                    <a:avLst/>
                  </a:prstGeom>
                  <a:noFill/>
                  <a:ln w="12700">
                    <a:solidFill>
                      <a:srgbClr val="9B1D3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05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华文新魏" panose="02010800040101010101" pitchFamily="2" charset="-122"/>
                      <a:ea typeface="华文新魏" panose="02010800040101010101" pitchFamily="2" charset="-122"/>
                      <a:cs typeface="+mn-ea"/>
                      <a:sym typeface="+mn-lt"/>
                    </a:endParaRPr>
                  </a:p>
                </p:txBody>
              </p:sp>
              <p:cxnSp>
                <p:nvCxnSpPr>
                  <p:cNvPr id="425" name="直接连接符 424"/>
                  <p:cNvCxnSpPr/>
                  <p:nvPr/>
                </p:nvCxnSpPr>
                <p:spPr>
                  <a:xfrm>
                    <a:off x="6652904" y="3458553"/>
                    <a:ext cx="516803" cy="0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6" name="直接连接符 425"/>
                  <p:cNvCxnSpPr>
                    <a:endCxn id="424" idx="2"/>
                  </p:cNvCxnSpPr>
                  <p:nvPr/>
                </p:nvCxnSpPr>
                <p:spPr>
                  <a:xfrm>
                    <a:off x="6911306" y="3200074"/>
                    <a:ext cx="0" cy="499182"/>
                  </a:xfrm>
                  <a:prstGeom prst="line">
                    <a:avLst/>
                  </a:prstGeom>
                  <a:ln>
                    <a:solidFill>
                      <a:srgbClr val="9B1D37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23" name="矩形 422"/>
                <p:cNvSpPr/>
                <p:nvPr/>
              </p:nvSpPr>
              <p:spPr>
                <a:xfrm>
                  <a:off x="1887538" y="2009929"/>
                  <a:ext cx="441093" cy="23024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zh-CN" altLang="en-US" sz="5400" b="1" dirty="0">
                    <a:solidFill>
                      <a:srgbClr val="C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endParaRPr>
                </a:p>
              </p:txBody>
            </p:sp>
          </p:grpSp>
        </p:grpSp>
        <p:grpSp>
          <p:nvGrpSpPr>
            <p:cNvPr id="385" name="组合 384"/>
            <p:cNvGrpSpPr/>
            <p:nvPr/>
          </p:nvGrpSpPr>
          <p:grpSpPr>
            <a:xfrm>
              <a:off x="7772425" y="4947366"/>
              <a:ext cx="541921" cy="562238"/>
              <a:chOff x="6652904" y="3182298"/>
              <a:chExt cx="516803" cy="516958"/>
            </a:xfrm>
          </p:grpSpPr>
          <p:sp>
            <p:nvSpPr>
              <p:cNvPr id="414" name="矩形 413"/>
              <p:cNvSpPr/>
              <p:nvPr/>
            </p:nvSpPr>
            <p:spPr>
              <a:xfrm>
                <a:off x="6652904" y="3182298"/>
                <a:ext cx="516803" cy="516958"/>
              </a:xfrm>
              <a:prstGeom prst="rect">
                <a:avLst/>
              </a:prstGeom>
              <a:noFill/>
              <a:ln w="12700">
                <a:solidFill>
                  <a:srgbClr val="9B1D3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50" b="1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ea"/>
                  <a:sym typeface="+mn-lt"/>
                </a:endParaRPr>
              </a:p>
            </p:txBody>
          </p:sp>
          <p:cxnSp>
            <p:nvCxnSpPr>
              <p:cNvPr id="415" name="直接连接符 414"/>
              <p:cNvCxnSpPr/>
              <p:nvPr/>
            </p:nvCxnSpPr>
            <p:spPr>
              <a:xfrm>
                <a:off x="6652904" y="3458553"/>
                <a:ext cx="516803" cy="0"/>
              </a:xfrm>
              <a:prstGeom prst="line">
                <a:avLst/>
              </a:prstGeom>
              <a:ln>
                <a:solidFill>
                  <a:srgbClr val="9B1D37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直接连接符 415"/>
              <p:cNvCxnSpPr>
                <a:endCxn id="414" idx="2"/>
              </p:cNvCxnSpPr>
              <p:nvPr/>
            </p:nvCxnSpPr>
            <p:spPr>
              <a:xfrm>
                <a:off x="6911306" y="3200074"/>
                <a:ext cx="0" cy="499182"/>
              </a:xfrm>
              <a:prstGeom prst="line">
                <a:avLst/>
              </a:prstGeom>
              <a:ln>
                <a:solidFill>
                  <a:srgbClr val="9B1D37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6" name="组合 385"/>
            <p:cNvGrpSpPr/>
            <p:nvPr/>
          </p:nvGrpSpPr>
          <p:grpSpPr>
            <a:xfrm>
              <a:off x="8475703" y="4947366"/>
              <a:ext cx="541922" cy="562238"/>
              <a:chOff x="6652904" y="3182298"/>
              <a:chExt cx="516803" cy="516958"/>
            </a:xfrm>
          </p:grpSpPr>
          <p:sp>
            <p:nvSpPr>
              <p:cNvPr id="411" name="矩形 410"/>
              <p:cNvSpPr/>
              <p:nvPr/>
            </p:nvSpPr>
            <p:spPr>
              <a:xfrm>
                <a:off x="6652904" y="3182298"/>
                <a:ext cx="516803" cy="516958"/>
              </a:xfrm>
              <a:prstGeom prst="rect">
                <a:avLst/>
              </a:prstGeom>
              <a:noFill/>
              <a:ln w="12700">
                <a:solidFill>
                  <a:srgbClr val="9B1D3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50" b="1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华文新魏" panose="02010800040101010101" pitchFamily="2" charset="-122"/>
                  <a:ea typeface="华文新魏" panose="02010800040101010101" pitchFamily="2" charset="-122"/>
                  <a:cs typeface="+mn-ea"/>
                  <a:sym typeface="+mn-lt"/>
                </a:endParaRPr>
              </a:p>
            </p:txBody>
          </p:sp>
          <p:cxnSp>
            <p:nvCxnSpPr>
              <p:cNvPr id="412" name="直接连接符 411"/>
              <p:cNvCxnSpPr/>
              <p:nvPr/>
            </p:nvCxnSpPr>
            <p:spPr>
              <a:xfrm>
                <a:off x="6652904" y="3458553"/>
                <a:ext cx="516803" cy="0"/>
              </a:xfrm>
              <a:prstGeom prst="line">
                <a:avLst/>
              </a:prstGeom>
              <a:ln>
                <a:solidFill>
                  <a:srgbClr val="9B1D37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直接连接符 412"/>
              <p:cNvCxnSpPr>
                <a:endCxn id="411" idx="2"/>
              </p:cNvCxnSpPr>
              <p:nvPr/>
            </p:nvCxnSpPr>
            <p:spPr>
              <a:xfrm>
                <a:off x="6911306" y="3200074"/>
                <a:ext cx="0" cy="499182"/>
              </a:xfrm>
              <a:prstGeom prst="line">
                <a:avLst/>
              </a:prstGeom>
              <a:ln>
                <a:solidFill>
                  <a:srgbClr val="9B1D37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7" name="组合 386"/>
            <p:cNvGrpSpPr/>
            <p:nvPr/>
          </p:nvGrpSpPr>
          <p:grpSpPr>
            <a:xfrm>
              <a:off x="9178980" y="4943677"/>
              <a:ext cx="541922" cy="905987"/>
              <a:chOff x="1830110" y="2009929"/>
              <a:chExt cx="1428400" cy="2302407"/>
            </a:xfrm>
          </p:grpSpPr>
          <p:grpSp>
            <p:nvGrpSpPr>
              <p:cNvPr id="406" name="组合 405"/>
              <p:cNvGrpSpPr/>
              <p:nvPr/>
            </p:nvGrpSpPr>
            <p:grpSpPr>
              <a:xfrm>
                <a:off x="1830110" y="2019303"/>
                <a:ext cx="1428400" cy="1428829"/>
                <a:chOff x="6652904" y="3182298"/>
                <a:chExt cx="516803" cy="516958"/>
              </a:xfrm>
            </p:grpSpPr>
            <p:sp>
              <p:nvSpPr>
                <p:cNvPr id="408" name="矩形 407"/>
                <p:cNvSpPr/>
                <p:nvPr/>
              </p:nvSpPr>
              <p:spPr>
                <a:xfrm>
                  <a:off x="6652904" y="3182298"/>
                  <a:ext cx="516803" cy="516958"/>
                </a:xfrm>
                <a:prstGeom prst="rect">
                  <a:avLst/>
                </a:prstGeom>
                <a:noFill/>
                <a:ln w="12700">
                  <a:solidFill>
                    <a:srgbClr val="9B1D3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50" b="1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华文新魏" panose="02010800040101010101" pitchFamily="2" charset="-122"/>
                    <a:ea typeface="华文新魏" panose="02010800040101010101" pitchFamily="2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409" name="直接连接符 408"/>
                <p:cNvCxnSpPr/>
                <p:nvPr/>
              </p:nvCxnSpPr>
              <p:spPr>
                <a:xfrm>
                  <a:off x="6652904" y="3458553"/>
                  <a:ext cx="516803" cy="0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直接连接符 409"/>
                <p:cNvCxnSpPr>
                  <a:endCxn id="408" idx="2"/>
                </p:cNvCxnSpPr>
                <p:nvPr/>
              </p:nvCxnSpPr>
              <p:spPr>
                <a:xfrm>
                  <a:off x="6911306" y="3200074"/>
                  <a:ext cx="0" cy="499182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7" name="矩形 406"/>
              <p:cNvSpPr/>
              <p:nvPr/>
            </p:nvSpPr>
            <p:spPr>
              <a:xfrm>
                <a:off x="1887538" y="2009929"/>
                <a:ext cx="441093" cy="23024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54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grpSp>
          <p:nvGrpSpPr>
            <p:cNvPr id="388" name="组合 387"/>
            <p:cNvGrpSpPr/>
            <p:nvPr/>
          </p:nvGrpSpPr>
          <p:grpSpPr>
            <a:xfrm>
              <a:off x="9882257" y="4943677"/>
              <a:ext cx="541922" cy="905987"/>
              <a:chOff x="1830110" y="2009929"/>
              <a:chExt cx="1428400" cy="2302407"/>
            </a:xfrm>
          </p:grpSpPr>
          <p:grpSp>
            <p:nvGrpSpPr>
              <p:cNvPr id="401" name="组合 400"/>
              <p:cNvGrpSpPr/>
              <p:nvPr/>
            </p:nvGrpSpPr>
            <p:grpSpPr>
              <a:xfrm>
                <a:off x="1830110" y="2019303"/>
                <a:ext cx="1428400" cy="1428829"/>
                <a:chOff x="6652904" y="3182298"/>
                <a:chExt cx="516803" cy="516958"/>
              </a:xfrm>
            </p:grpSpPr>
            <p:sp>
              <p:nvSpPr>
                <p:cNvPr id="403" name="矩形 402"/>
                <p:cNvSpPr/>
                <p:nvPr/>
              </p:nvSpPr>
              <p:spPr>
                <a:xfrm>
                  <a:off x="6652904" y="3182298"/>
                  <a:ext cx="516803" cy="516958"/>
                </a:xfrm>
                <a:prstGeom prst="rect">
                  <a:avLst/>
                </a:prstGeom>
                <a:noFill/>
                <a:ln w="12700">
                  <a:solidFill>
                    <a:srgbClr val="9B1D3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50" b="1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华文新魏" panose="02010800040101010101" pitchFamily="2" charset="-122"/>
                    <a:ea typeface="华文新魏" panose="02010800040101010101" pitchFamily="2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404" name="直接连接符 403"/>
                <p:cNvCxnSpPr/>
                <p:nvPr/>
              </p:nvCxnSpPr>
              <p:spPr>
                <a:xfrm>
                  <a:off x="6652904" y="3458553"/>
                  <a:ext cx="516803" cy="0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直接连接符 404"/>
                <p:cNvCxnSpPr>
                  <a:endCxn id="403" idx="2"/>
                </p:cNvCxnSpPr>
                <p:nvPr/>
              </p:nvCxnSpPr>
              <p:spPr>
                <a:xfrm>
                  <a:off x="6911306" y="3200074"/>
                  <a:ext cx="0" cy="499182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2" name="矩形 401"/>
              <p:cNvSpPr/>
              <p:nvPr/>
            </p:nvSpPr>
            <p:spPr>
              <a:xfrm>
                <a:off x="1887538" y="2009929"/>
                <a:ext cx="441093" cy="23024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54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grpSp>
          <p:nvGrpSpPr>
            <p:cNvPr id="389" name="组合 388"/>
            <p:cNvGrpSpPr/>
            <p:nvPr/>
          </p:nvGrpSpPr>
          <p:grpSpPr>
            <a:xfrm>
              <a:off x="10585533" y="4943677"/>
              <a:ext cx="541922" cy="905987"/>
              <a:chOff x="1830110" y="2009929"/>
              <a:chExt cx="1428400" cy="2302407"/>
            </a:xfrm>
          </p:grpSpPr>
          <p:grpSp>
            <p:nvGrpSpPr>
              <p:cNvPr id="396" name="组合 395"/>
              <p:cNvGrpSpPr/>
              <p:nvPr/>
            </p:nvGrpSpPr>
            <p:grpSpPr>
              <a:xfrm>
                <a:off x="1830110" y="2019303"/>
                <a:ext cx="1428400" cy="1428829"/>
                <a:chOff x="6652904" y="3182298"/>
                <a:chExt cx="516803" cy="516958"/>
              </a:xfrm>
            </p:grpSpPr>
            <p:sp>
              <p:nvSpPr>
                <p:cNvPr id="398" name="矩形 397"/>
                <p:cNvSpPr/>
                <p:nvPr/>
              </p:nvSpPr>
              <p:spPr>
                <a:xfrm>
                  <a:off x="6652904" y="3182298"/>
                  <a:ext cx="516803" cy="516958"/>
                </a:xfrm>
                <a:prstGeom prst="rect">
                  <a:avLst/>
                </a:prstGeom>
                <a:noFill/>
                <a:ln w="12700">
                  <a:solidFill>
                    <a:srgbClr val="9B1D3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50" b="1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华文新魏" panose="02010800040101010101" pitchFamily="2" charset="-122"/>
                    <a:ea typeface="华文新魏" panose="02010800040101010101" pitchFamily="2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399" name="直接连接符 398"/>
                <p:cNvCxnSpPr/>
                <p:nvPr/>
              </p:nvCxnSpPr>
              <p:spPr>
                <a:xfrm>
                  <a:off x="6652904" y="3458553"/>
                  <a:ext cx="516803" cy="0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直接连接符 399"/>
                <p:cNvCxnSpPr>
                  <a:endCxn id="398" idx="2"/>
                </p:cNvCxnSpPr>
                <p:nvPr/>
              </p:nvCxnSpPr>
              <p:spPr>
                <a:xfrm>
                  <a:off x="6911306" y="3200074"/>
                  <a:ext cx="0" cy="499182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7" name="矩形 396"/>
              <p:cNvSpPr/>
              <p:nvPr/>
            </p:nvSpPr>
            <p:spPr>
              <a:xfrm>
                <a:off x="1887538" y="2009929"/>
                <a:ext cx="441093" cy="23024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54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grpSp>
          <p:nvGrpSpPr>
            <p:cNvPr id="390" name="组合 389"/>
            <p:cNvGrpSpPr/>
            <p:nvPr/>
          </p:nvGrpSpPr>
          <p:grpSpPr>
            <a:xfrm>
              <a:off x="11319052" y="4933355"/>
              <a:ext cx="541922" cy="905987"/>
              <a:chOff x="1830110" y="2009929"/>
              <a:chExt cx="1428400" cy="2302407"/>
            </a:xfrm>
          </p:grpSpPr>
          <p:grpSp>
            <p:nvGrpSpPr>
              <p:cNvPr id="391" name="组合 390"/>
              <p:cNvGrpSpPr/>
              <p:nvPr/>
            </p:nvGrpSpPr>
            <p:grpSpPr>
              <a:xfrm>
                <a:off x="1830110" y="2019303"/>
                <a:ext cx="1428400" cy="1428829"/>
                <a:chOff x="6652904" y="3182298"/>
                <a:chExt cx="516803" cy="516958"/>
              </a:xfrm>
            </p:grpSpPr>
            <p:sp>
              <p:nvSpPr>
                <p:cNvPr id="393" name="矩形 392"/>
                <p:cNvSpPr/>
                <p:nvPr/>
              </p:nvSpPr>
              <p:spPr>
                <a:xfrm>
                  <a:off x="6652904" y="3182298"/>
                  <a:ext cx="516803" cy="516958"/>
                </a:xfrm>
                <a:prstGeom prst="rect">
                  <a:avLst/>
                </a:prstGeom>
                <a:noFill/>
                <a:ln w="12700">
                  <a:solidFill>
                    <a:srgbClr val="9B1D3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50" b="1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华文新魏" panose="02010800040101010101" pitchFamily="2" charset="-122"/>
                    <a:ea typeface="华文新魏" panose="02010800040101010101" pitchFamily="2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394" name="直接连接符 393"/>
                <p:cNvCxnSpPr/>
                <p:nvPr/>
              </p:nvCxnSpPr>
              <p:spPr>
                <a:xfrm>
                  <a:off x="6652904" y="3458553"/>
                  <a:ext cx="516803" cy="0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5" name="直接连接符 394"/>
                <p:cNvCxnSpPr>
                  <a:endCxn id="393" idx="2"/>
                </p:cNvCxnSpPr>
                <p:nvPr/>
              </p:nvCxnSpPr>
              <p:spPr>
                <a:xfrm>
                  <a:off x="6911306" y="3200074"/>
                  <a:ext cx="0" cy="499182"/>
                </a:xfrm>
                <a:prstGeom prst="line">
                  <a:avLst/>
                </a:prstGeom>
                <a:ln>
                  <a:solidFill>
                    <a:srgbClr val="9B1D37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2" name="矩形 391"/>
              <p:cNvSpPr/>
              <p:nvPr/>
            </p:nvSpPr>
            <p:spPr>
              <a:xfrm>
                <a:off x="1887538" y="2009929"/>
                <a:ext cx="441093" cy="23024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zh-CN" altLang="en-US" sz="5400" b="1" dirty="0">
                  <a:solidFill>
                    <a:srgbClr val="C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</p:grpSp>
      <p:sp>
        <p:nvSpPr>
          <p:cNvPr id="494" name="矩形 493"/>
          <p:cNvSpPr/>
          <p:nvPr/>
        </p:nvSpPr>
        <p:spPr>
          <a:xfrm>
            <a:off x="1919546" y="2413195"/>
            <a:ext cx="8315951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dirty="0" smtClean="0"/>
              <a:t>        历史唯物主义</a:t>
            </a:r>
            <a:r>
              <a:rPr lang="zh-CN" altLang="en-US" dirty="0"/>
              <a:t>作为马克思主义哲学的重要组成部分，是关于人类社会发展一般规律的科学。只有坚持历史唯物主义，我们才能不断把对中国特色社会主义规律的认识提高到新的水平，不断开辟当代中国马克思主义发展新境界。要推动全党掌握历史唯物主义基本原理和方法论，更好认识国情，更好认识党和国家事业发展大势，更好认识历史发展规律，更加能动地推进各项工作。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6131" y="202941"/>
            <a:ext cx="485261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zh-CN" altLang="en-US" sz="1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坚持历史唯物主义不断开辟当代中国马克思主义发展新</a:t>
            </a:r>
            <a:r>
              <a:rPr lang="zh-CN" altLang="en-US" sz="13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境界</a:t>
            </a:r>
            <a:endParaRPr lang="zh-CN" altLang="en-US" sz="13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>
            <a:stCxn id="7" idx="3"/>
          </p:cNvCxnSpPr>
          <p:nvPr/>
        </p:nvCxnSpPr>
        <p:spPr>
          <a:xfrm>
            <a:off x="5068741" y="349135"/>
            <a:ext cx="696808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37005" y="6533804"/>
            <a:ext cx="78016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584576" y="6397613"/>
            <a:ext cx="3352200" cy="272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00" b="1" noProof="1">
                <a:latin typeface="微软雅黑" panose="020B0503020204020204" pitchFamily="34" charset="-122"/>
                <a:ea typeface="微软雅黑" panose="020B0503020204020204" pitchFamily="34" charset="-122"/>
                <a:sym typeface="Heiti SC Medium" charset="0"/>
              </a:rPr>
              <a:t>学院党委理论中心组、教职工政治理论学习</a:t>
            </a:r>
            <a:endParaRPr lang="zh-CN" altLang="en-US" sz="1300" b="1" noProof="1">
              <a:latin typeface="微软雅黑" panose="020B0503020204020204" pitchFamily="34" charset="-122"/>
              <a:ea typeface="微软雅黑" panose="020B0503020204020204" pitchFamily="34" charset="-122"/>
              <a:sym typeface="Heiti SC Medium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25563" y="5564961"/>
            <a:ext cx="6262254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altLang="zh-CN" sz="1400" u="sng" kern="100" dirty="0">
                <a:solidFill>
                  <a:srgbClr val="0563C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http://www.qstheory.cn/dukan/qs/2020-01/15/c_1125459115.htm</a:t>
            </a:r>
            <a:endParaRPr lang="zh-CN" altLang="en-US" sz="1400" u="sng" kern="100" dirty="0">
              <a:solidFill>
                <a:srgbClr val="0563C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64895" y="1152529"/>
            <a:ext cx="86812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4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</a:t>
            </a:r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学习和掌握社会基本矛盾分析法，深入理解全面深化改革的重要性和紧迫性。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坚持和发展中国特色社会主义，必须不断适应社会生产力发展调整生产关系，不断适应经济基础发展完善上层建筑。我们提出进行全面深化改革，就是要适应我国社会基本矛盾运动的变化来推进社会发展。改革开放只有进行时、没有完成时，这是历史唯物主义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态度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37829" y="2794347"/>
            <a:ext cx="760830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要学习和掌握物质生产是社会生活的基础的观点，准确把握全面深化改革的重大关系。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提出全面深化改革的方案，是因为要解决我们面临的突出矛盾和问题，仅仅依靠单个领域、单个层次的改革难以奏效，必须加强顶层设计、整体谋划，增强各项改革的关联性、系统性、协同性。同时，只有紧紧围绕发展这个第一要务来部署各方面改革，以解放和发展社会生产力为改革提供强大牵引，才能更好推动生产关系与生产力、上层建筑与经济基础相适应。 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25563" y="4606378"/>
            <a:ext cx="8920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要学习和掌握人民群众是历史创造者的观点，紧紧依靠人民推进改革。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要坚持把实现好、维护好、发展好最广大人民根本利益作为推进改革的出发点和落脚点，让发展成果更多更公平惠及全体人民。为了人民而改革，改革才有意义；依靠人民而改革，改革才有动力。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4808"/>
            <a:ext cx="3627617" cy="18163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4.1.3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1878</Words>
  <Application>WPS 演示</Application>
  <PresentationFormat>宽屏</PresentationFormat>
  <Paragraphs>125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Arial</vt:lpstr>
      <vt:lpstr>宋体</vt:lpstr>
      <vt:lpstr>Wingdings</vt:lpstr>
      <vt:lpstr>Helvetica</vt:lpstr>
      <vt:lpstr>微软雅黑</vt:lpstr>
      <vt:lpstr>华文行楷</vt:lpstr>
      <vt:lpstr>Heiti SC Medium</vt:lpstr>
      <vt:lpstr>幼圆</vt:lpstr>
      <vt:lpstr>等线</vt:lpstr>
      <vt:lpstr>等线</vt:lpstr>
      <vt:lpstr>Calibri</vt:lpstr>
      <vt:lpstr>Times New Roman</vt:lpstr>
      <vt:lpstr>华文新魏</vt:lpstr>
      <vt:lpstr>Arial Unicode MS</vt:lpstr>
      <vt:lpstr>等线 Light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旖旎</cp:lastModifiedBy>
  <cp:revision>2</cp:revision>
  <dcterms:created xsi:type="dcterms:W3CDTF">2018-10-23T10:50:00Z</dcterms:created>
  <dcterms:modified xsi:type="dcterms:W3CDTF">2020-05-14T01:49:56Z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