
<file path=[Content_Types].xml><?xml version="1.0" encoding="utf-8"?>
<Types xmlns="http://schemas.openxmlformats.org/package/2006/content-types">
  <Default Extension="jpeg" ContentType="image/jpe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273" r:id="rId3"/>
    <p:sldId id="294" r:id="rId4"/>
    <p:sldId id="295" r:id="rId5"/>
    <p:sldId id="296" r:id="rId6"/>
    <p:sldId id="297" r:id="rId7"/>
    <p:sldId id="298" r:id="rId8"/>
    <p:sldId id="300" r:id="rId9"/>
    <p:sldId id="299" r:id="rId10"/>
    <p:sldId id="301" r:id="rId11"/>
    <p:sldId id="302" r:id="rId1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48D90"/>
    <a:srgbClr val="585B6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658" autoAdjust="0"/>
    <p:restoredTop sz="94660"/>
  </p:normalViewPr>
  <p:slideViewPr>
    <p:cSldViewPr snapToGrid="0">
      <p:cViewPr varScale="1">
        <p:scale>
          <a:sx n="124" d="100"/>
          <a:sy n="124" d="100"/>
        </p:scale>
        <p:origin x="318" y="102"/>
      </p:cViewPr>
      <p:guideLst>
        <p:guide orient="horz" pos="2160"/>
        <p:guide pos="3840"/>
      </p:guideLst>
    </p:cSldViewPr>
  </p:slideViewPr>
  <p:notesTextViewPr>
    <p:cViewPr>
      <p:scale>
        <a:sx n="1" d="1"/>
        <a:sy n="1" d="1"/>
      </p:scale>
      <p:origin x="0" y="0"/>
    </p:cViewPr>
  </p:notesTextViewPr>
  <p:sorterViewPr>
    <p:cViewPr>
      <p:scale>
        <a:sx n="60" d="100"/>
        <a:sy n="6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6" Type="http://schemas.openxmlformats.org/officeDocument/2006/relationships/tableStyles" Target="tableStyles.xml"/><Relationship Id="rId15" Type="http://schemas.openxmlformats.org/officeDocument/2006/relationships/viewProps" Target="viewProps.xml"/><Relationship Id="rId14" Type="http://schemas.openxmlformats.org/officeDocument/2006/relationships/presProps" Target="presProps.xml"/><Relationship Id="rId13" Type="http://schemas.openxmlformats.org/officeDocument/2006/relationships/notesMaster" Target="notesMasters/notesMaster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6EF9825-72AC-484D-B266-D74D575CA9D1}"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FB1FCC-4B02-49C9-96A9-B6F0BE7975C3}"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6" name="矩形 5"/>
          <p:cNvSpPr/>
          <p:nvPr userDrawn="1"/>
        </p:nvSpPr>
        <p:spPr>
          <a:xfrm>
            <a:off x="0" y="0"/>
            <a:ext cx="12192000" cy="6858000"/>
          </a:xfrm>
          <a:prstGeom prst="rect">
            <a:avLst/>
          </a:prstGeom>
          <a:gradFill>
            <a:gsLst>
              <a:gs pos="0">
                <a:schemeClr val="bg1"/>
              </a:gs>
              <a:gs pos="100000">
                <a:schemeClr val="bg1">
                  <a:alpha val="31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a:xfrm>
            <a:off x="228600" y="234497"/>
            <a:ext cx="10515600" cy="607332"/>
          </a:xfrm>
        </p:spPr>
        <p:txBody>
          <a:bodyPr>
            <a:normAutofit/>
          </a:bodyPr>
          <a:lstStyle>
            <a:lvl1pPr>
              <a:defRPr sz="2800" b="1">
                <a:solidFill>
                  <a:schemeClr val="bg2"/>
                </a:solidFill>
              </a:defRPr>
            </a:lvl1p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Masters/_rels/slideMaster1.xml.rels><?xml version="1.0" encoding="UTF-8" standalone="yes"?>
<Relationships xmlns="http://schemas.openxmlformats.org/package/2006/relationships"><Relationship Id="rId5" Type="http://schemas.openxmlformats.org/officeDocument/2006/relationships/theme" Target="../theme/theme1.xml"/><Relationship Id="rId4" Type="http://schemas.openxmlformats.org/officeDocument/2006/relationships/image" Target="../media/image1.jpeg"/><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cstate="print">
            <a:lum/>
          </a:blip>
          <a:srcRect/>
          <a:stretch>
            <a:fillRect l="-15000" r="-15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5.png"/><Relationship Id="rId3" Type="http://schemas.openxmlformats.org/officeDocument/2006/relationships/image" Target="../media/image4.png"/><Relationship Id="rId2" Type="http://schemas.microsoft.com/office/2007/relationships/hdphoto" Target="../media/image3.wdp"/><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4.png"/><Relationship Id="rId3" Type="http://schemas.microsoft.com/office/2007/relationships/hdphoto" Target="../media/image3.wdp"/><Relationship Id="rId2" Type="http://schemas.openxmlformats.org/officeDocument/2006/relationships/image" Target="../media/image2.png"/><Relationship Id="rId1" Type="http://schemas.openxmlformats.org/officeDocument/2006/relationships/image" Target="../media/image12.pn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png"/><Relationship Id="rId2" Type="http://schemas.microsoft.com/office/2007/relationships/hdphoto" Target="../media/image3.wdp"/><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 Id="rId3" Type="http://schemas.openxmlformats.org/officeDocument/2006/relationships/image" Target="../media/image4.png"/><Relationship Id="rId2" Type="http://schemas.microsoft.com/office/2007/relationships/hdphoto" Target="../media/image3.wdp"/><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7.png"/><Relationship Id="rId3" Type="http://schemas.openxmlformats.org/officeDocument/2006/relationships/image" Target="../media/image4.png"/><Relationship Id="rId2" Type="http://schemas.microsoft.com/office/2007/relationships/hdphoto" Target="../media/image3.wdp"/><Relationship Id="rId1" Type="http://schemas.openxmlformats.org/officeDocument/2006/relationships/image" Target="../media/image2.png"/></Relationships>
</file>

<file path=ppt/slides/_rels/slide5.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7.png"/><Relationship Id="rId3" Type="http://schemas.openxmlformats.org/officeDocument/2006/relationships/image" Target="../media/image4.png"/><Relationship Id="rId2" Type="http://schemas.microsoft.com/office/2007/relationships/hdphoto" Target="../media/image3.wdp"/><Relationship Id="rId1" Type="http://schemas.openxmlformats.org/officeDocument/2006/relationships/image" Target="../media/image2.png"/></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4.png"/><Relationship Id="rId3" Type="http://schemas.microsoft.com/office/2007/relationships/hdphoto" Target="../media/image3.wdp"/><Relationship Id="rId2" Type="http://schemas.openxmlformats.org/officeDocument/2006/relationships/image" Target="../media/image2.png"/><Relationship Id="rId1" Type="http://schemas.openxmlformats.org/officeDocument/2006/relationships/image" Target="../media/image8.jpeg"/></Relationships>
</file>

<file path=ppt/slides/_rels/slide7.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4.png"/><Relationship Id="rId3" Type="http://schemas.microsoft.com/office/2007/relationships/hdphoto" Target="../media/image3.wdp"/><Relationship Id="rId2" Type="http://schemas.openxmlformats.org/officeDocument/2006/relationships/image" Target="../media/image2.png"/><Relationship Id="rId1" Type="http://schemas.openxmlformats.org/officeDocument/2006/relationships/image" Target="../media/image9.png"/></Relationships>
</file>

<file path=ppt/slides/_rels/slide8.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4.png"/><Relationship Id="rId3" Type="http://schemas.microsoft.com/office/2007/relationships/hdphoto" Target="../media/image3.wdp"/><Relationship Id="rId2" Type="http://schemas.openxmlformats.org/officeDocument/2006/relationships/image" Target="../media/image2.png"/><Relationship Id="rId1" Type="http://schemas.openxmlformats.org/officeDocument/2006/relationships/image" Target="../media/image10.jpeg"/></Relationships>
</file>

<file path=ppt/slides/_rels/slide9.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4.png"/><Relationship Id="rId3" Type="http://schemas.microsoft.com/office/2007/relationships/hdphoto" Target="../media/image3.wdp"/><Relationship Id="rId2" Type="http://schemas.openxmlformats.org/officeDocument/2006/relationships/image" Target="../media/image2.png"/><Relationship Id="rId1"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0" y="2853752"/>
            <a:ext cx="12201144" cy="1390587"/>
          </a:xfrm>
          <a:prstGeom prst="rect">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38" name="图片 37"/>
          <p:cNvPicPr>
            <a:picLocks noChangeAspect="1"/>
          </p:cNvPicPr>
          <p:nvPr/>
        </p:nvPicPr>
        <p:blipFill>
          <a:blip r:embed="rId1" cstate="print">
            <a:extLst>
              <a:ext uri="{BEBA8EAE-BF5A-486C-A8C5-ECC9F3942E4B}">
                <a14:imgProps xmlns:a14="http://schemas.microsoft.com/office/drawing/2010/main">
                  <a14:imgLayer r:embed="rId2">
                    <a14:imgEffect>
                      <a14:artisticPencilSketch/>
                    </a14:imgEffect>
                  </a14:imgLayer>
                </a14:imgProps>
              </a:ext>
            </a:extLst>
          </a:blip>
          <a:stretch>
            <a:fillRect/>
          </a:stretch>
        </p:blipFill>
        <p:spPr>
          <a:xfrm>
            <a:off x="10347297" y="6323927"/>
            <a:ext cx="1693628" cy="471796"/>
          </a:xfrm>
          <a:prstGeom prst="rect">
            <a:avLst/>
          </a:prstGeom>
        </p:spPr>
      </p:pic>
      <p:pic>
        <p:nvPicPr>
          <p:cNvPr id="39" name="图片 38"/>
          <p:cNvPicPr>
            <a:picLocks noChangeAspect="1"/>
          </p:cNvPicPr>
          <p:nvPr/>
        </p:nvPicPr>
        <p:blipFill>
          <a:blip r:embed="rId3" cstate="print">
            <a:extLst>
              <a:ext uri="{BEBA8EAE-BF5A-486C-A8C5-ECC9F3942E4B}">
                <a14:imgProps xmlns:a14="http://schemas.microsoft.com/office/drawing/2010/main">
                  <a14:imgLayer r:embed="rId2">
                    <a14:imgEffect>
                      <a14:artisticPencilGrayscale/>
                    </a14:imgEffect>
                  </a14:imgLayer>
                </a14:imgProps>
              </a:ext>
            </a:extLst>
          </a:blip>
          <a:stretch>
            <a:fillRect/>
          </a:stretch>
        </p:blipFill>
        <p:spPr>
          <a:xfrm>
            <a:off x="418437" y="366404"/>
            <a:ext cx="1693628" cy="471796"/>
          </a:xfrm>
          <a:prstGeom prst="rect">
            <a:avLst/>
          </a:prstGeom>
        </p:spPr>
      </p:pic>
      <p:sp>
        <p:nvSpPr>
          <p:cNvPr id="4" name="矩形 3"/>
          <p:cNvSpPr/>
          <p:nvPr/>
        </p:nvSpPr>
        <p:spPr>
          <a:xfrm>
            <a:off x="2545784" y="439599"/>
            <a:ext cx="9654540" cy="325406"/>
          </a:xfrm>
          <a:prstGeom prst="rect">
            <a:avLst/>
          </a:prstGeom>
          <a:gradFill>
            <a:gsLst>
              <a:gs pos="27000">
                <a:srgbClr val="FF0000"/>
              </a:gs>
              <a:gs pos="100000">
                <a:schemeClr val="accent1">
                  <a:lumMod val="45000"/>
                  <a:lumOff val="55000"/>
                </a:schemeClr>
              </a:gs>
              <a:gs pos="77000">
                <a:srgbClr val="7030A0"/>
              </a:gs>
              <a:gs pos="100000">
                <a:schemeClr val="accent1">
                  <a:lumMod val="30000"/>
                  <a:lumOff val="70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rot="10800000">
            <a:off x="0" y="6400127"/>
            <a:ext cx="9654540" cy="325406"/>
          </a:xfrm>
          <a:prstGeom prst="rect">
            <a:avLst/>
          </a:prstGeom>
          <a:gradFill>
            <a:gsLst>
              <a:gs pos="27000">
                <a:srgbClr val="FF0000"/>
              </a:gs>
              <a:gs pos="100000">
                <a:schemeClr val="accent1">
                  <a:lumMod val="45000"/>
                  <a:lumOff val="55000"/>
                </a:schemeClr>
              </a:gs>
              <a:gs pos="77000">
                <a:srgbClr val="7030A0"/>
              </a:gs>
              <a:gs pos="100000">
                <a:schemeClr val="accent1">
                  <a:lumMod val="30000"/>
                  <a:lumOff val="70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1" name="图片 5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461260" y="2599901"/>
            <a:ext cx="1343425" cy="1781669"/>
          </a:xfrm>
          <a:prstGeom prst="rect">
            <a:avLst/>
          </a:prstGeom>
          <a:noFill/>
          <a:ln>
            <a:noFill/>
          </a:ln>
        </p:spPr>
      </p:pic>
      <p:sp>
        <p:nvSpPr>
          <p:cNvPr id="6" name="文本框 5"/>
          <p:cNvSpPr txBox="1"/>
          <p:nvPr/>
        </p:nvSpPr>
        <p:spPr>
          <a:xfrm>
            <a:off x="5010150" y="3272046"/>
            <a:ext cx="3931920" cy="553998"/>
          </a:xfrm>
          <a:prstGeom prst="rect">
            <a:avLst/>
          </a:prstGeom>
          <a:noFill/>
        </p:spPr>
        <p:txBody>
          <a:bodyPr wrap="square" rtlCol="0">
            <a:spAutoFit/>
          </a:bodyPr>
          <a:lstStyle/>
          <a:p>
            <a:r>
              <a:rPr lang="zh-CN" altLang="en-US" sz="3000" b="1" dirty="0" smtClean="0">
                <a:solidFill>
                  <a:schemeClr val="bg1"/>
                </a:solidFill>
                <a:latin typeface="微软雅黑" panose="020B0503020204020204" pitchFamily="34" charset="-122"/>
              </a:rPr>
              <a:t>全面从严治党专题</a:t>
            </a:r>
            <a:endParaRPr lang="zh-CN" altLang="en-US" sz="3000" b="1" dirty="0">
              <a:solidFill>
                <a:schemeClr val="bg1"/>
              </a:solidFill>
              <a:latin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กลุ่ม 12"/>
          <p:cNvGrpSpPr/>
          <p:nvPr/>
        </p:nvGrpSpPr>
        <p:grpSpPr>
          <a:xfrm>
            <a:off x="9390019" y="1931119"/>
            <a:ext cx="2256565" cy="2835475"/>
            <a:chOff x="8278202" y="6877767"/>
            <a:chExt cx="2823712" cy="3548121"/>
          </a:xfrm>
        </p:grpSpPr>
        <p:sp>
          <p:nvSpPr>
            <p:cNvPr id="25" name="Freeform 422"/>
            <p:cNvSpPr/>
            <p:nvPr/>
          </p:nvSpPr>
          <p:spPr bwMode="auto">
            <a:xfrm>
              <a:off x="8278202" y="7025606"/>
              <a:ext cx="2454116" cy="3355931"/>
            </a:xfrm>
            <a:custGeom>
              <a:avLst/>
              <a:gdLst>
                <a:gd name="T0" fmla="*/ 798 w 996"/>
                <a:gd name="T1" fmla="*/ 0 h 1362"/>
                <a:gd name="T2" fmla="*/ 0 w 996"/>
                <a:gd name="T3" fmla="*/ 0 h 1362"/>
                <a:gd name="T4" fmla="*/ 0 w 996"/>
                <a:gd name="T5" fmla="*/ 1362 h 1362"/>
                <a:gd name="T6" fmla="*/ 996 w 996"/>
                <a:gd name="T7" fmla="*/ 1362 h 1362"/>
                <a:gd name="T8" fmla="*/ 996 w 996"/>
                <a:gd name="T9" fmla="*/ 138 h 1362"/>
                <a:gd name="T10" fmla="*/ 798 w 996"/>
                <a:gd name="T11" fmla="*/ 0 h 1362"/>
              </a:gdLst>
              <a:ahLst/>
              <a:cxnLst>
                <a:cxn ang="0">
                  <a:pos x="T0" y="T1"/>
                </a:cxn>
                <a:cxn ang="0">
                  <a:pos x="T2" y="T3"/>
                </a:cxn>
                <a:cxn ang="0">
                  <a:pos x="T4" y="T5"/>
                </a:cxn>
                <a:cxn ang="0">
                  <a:pos x="T6" y="T7"/>
                </a:cxn>
                <a:cxn ang="0">
                  <a:pos x="T8" y="T9"/>
                </a:cxn>
                <a:cxn ang="0">
                  <a:pos x="T10" y="T11"/>
                </a:cxn>
              </a:cxnLst>
              <a:rect l="0" t="0" r="r" b="b"/>
              <a:pathLst>
                <a:path w="996" h="1362">
                  <a:moveTo>
                    <a:pt x="798" y="0"/>
                  </a:moveTo>
                  <a:lnTo>
                    <a:pt x="0" y="0"/>
                  </a:lnTo>
                  <a:lnTo>
                    <a:pt x="0" y="1362"/>
                  </a:lnTo>
                  <a:lnTo>
                    <a:pt x="996" y="1362"/>
                  </a:lnTo>
                  <a:lnTo>
                    <a:pt x="996" y="138"/>
                  </a:lnTo>
                  <a:lnTo>
                    <a:pt x="798" y="0"/>
                  </a:ln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th-TH"/>
            </a:p>
          </p:txBody>
        </p:sp>
        <p:sp>
          <p:nvSpPr>
            <p:cNvPr id="26" name="Freeform 423"/>
            <p:cNvSpPr/>
            <p:nvPr/>
          </p:nvSpPr>
          <p:spPr bwMode="auto">
            <a:xfrm>
              <a:off x="8278202" y="7025606"/>
              <a:ext cx="2454116" cy="3355931"/>
            </a:xfrm>
            <a:custGeom>
              <a:avLst/>
              <a:gdLst>
                <a:gd name="T0" fmla="*/ 798 w 996"/>
                <a:gd name="T1" fmla="*/ 0 h 1362"/>
                <a:gd name="T2" fmla="*/ 0 w 996"/>
                <a:gd name="T3" fmla="*/ 0 h 1362"/>
                <a:gd name="T4" fmla="*/ 0 w 996"/>
                <a:gd name="T5" fmla="*/ 1362 h 1362"/>
                <a:gd name="T6" fmla="*/ 996 w 996"/>
                <a:gd name="T7" fmla="*/ 1362 h 1362"/>
                <a:gd name="T8" fmla="*/ 996 w 996"/>
                <a:gd name="T9" fmla="*/ 138 h 1362"/>
                <a:gd name="T10" fmla="*/ 798 w 996"/>
                <a:gd name="T11" fmla="*/ 0 h 1362"/>
              </a:gdLst>
              <a:ahLst/>
              <a:cxnLst>
                <a:cxn ang="0">
                  <a:pos x="T0" y="T1"/>
                </a:cxn>
                <a:cxn ang="0">
                  <a:pos x="T2" y="T3"/>
                </a:cxn>
                <a:cxn ang="0">
                  <a:pos x="T4" y="T5"/>
                </a:cxn>
                <a:cxn ang="0">
                  <a:pos x="T6" y="T7"/>
                </a:cxn>
                <a:cxn ang="0">
                  <a:pos x="T8" y="T9"/>
                </a:cxn>
                <a:cxn ang="0">
                  <a:pos x="T10" y="T11"/>
                </a:cxn>
              </a:cxnLst>
              <a:rect l="0" t="0" r="r" b="b"/>
              <a:pathLst>
                <a:path w="996" h="1362">
                  <a:moveTo>
                    <a:pt x="798" y="0"/>
                  </a:moveTo>
                  <a:lnTo>
                    <a:pt x="0" y="0"/>
                  </a:lnTo>
                  <a:lnTo>
                    <a:pt x="0" y="1362"/>
                  </a:lnTo>
                  <a:lnTo>
                    <a:pt x="996" y="1362"/>
                  </a:lnTo>
                  <a:lnTo>
                    <a:pt x="996" y="138"/>
                  </a:lnTo>
                  <a:lnTo>
                    <a:pt x="79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th-TH"/>
            </a:p>
          </p:txBody>
        </p:sp>
        <p:sp>
          <p:nvSpPr>
            <p:cNvPr id="29" name="Freeform 424"/>
            <p:cNvSpPr/>
            <p:nvPr/>
          </p:nvSpPr>
          <p:spPr bwMode="auto">
            <a:xfrm>
              <a:off x="10244452" y="7025606"/>
              <a:ext cx="487866" cy="340028"/>
            </a:xfrm>
            <a:custGeom>
              <a:avLst/>
              <a:gdLst>
                <a:gd name="T0" fmla="*/ 0 w 198"/>
                <a:gd name="T1" fmla="*/ 138 h 138"/>
                <a:gd name="T2" fmla="*/ 198 w 198"/>
                <a:gd name="T3" fmla="*/ 138 h 138"/>
                <a:gd name="T4" fmla="*/ 0 w 198"/>
                <a:gd name="T5" fmla="*/ 0 h 138"/>
                <a:gd name="T6" fmla="*/ 0 w 198"/>
                <a:gd name="T7" fmla="*/ 138 h 138"/>
              </a:gdLst>
              <a:ahLst/>
              <a:cxnLst>
                <a:cxn ang="0">
                  <a:pos x="T0" y="T1"/>
                </a:cxn>
                <a:cxn ang="0">
                  <a:pos x="T2" y="T3"/>
                </a:cxn>
                <a:cxn ang="0">
                  <a:pos x="T4" y="T5"/>
                </a:cxn>
                <a:cxn ang="0">
                  <a:pos x="T6" y="T7"/>
                </a:cxn>
              </a:cxnLst>
              <a:rect l="0" t="0" r="r" b="b"/>
              <a:pathLst>
                <a:path w="198" h="138">
                  <a:moveTo>
                    <a:pt x="0" y="138"/>
                  </a:moveTo>
                  <a:lnTo>
                    <a:pt x="198" y="138"/>
                  </a:lnTo>
                  <a:lnTo>
                    <a:pt x="0" y="0"/>
                  </a:lnTo>
                  <a:lnTo>
                    <a:pt x="0" y="138"/>
                  </a:lnTo>
                  <a:close/>
                </a:path>
              </a:pathLst>
            </a:custGeom>
            <a:solidFill>
              <a:srgbClr val="E9E9E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th-TH"/>
            </a:p>
          </p:txBody>
        </p:sp>
        <p:sp>
          <p:nvSpPr>
            <p:cNvPr id="30" name="Rectangle 425"/>
            <p:cNvSpPr>
              <a:spLocks noChangeArrowheads="1"/>
            </p:cNvSpPr>
            <p:nvPr/>
          </p:nvSpPr>
          <p:spPr bwMode="auto">
            <a:xfrm>
              <a:off x="8396472" y="7188228"/>
              <a:ext cx="680056" cy="88703"/>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31" name="Rectangle 426"/>
            <p:cNvSpPr>
              <a:spLocks noChangeArrowheads="1"/>
            </p:cNvSpPr>
            <p:nvPr/>
          </p:nvSpPr>
          <p:spPr bwMode="auto">
            <a:xfrm>
              <a:off x="8396472" y="7188228"/>
              <a:ext cx="680056" cy="88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32" name="Rectangle 427"/>
            <p:cNvSpPr>
              <a:spLocks noChangeArrowheads="1"/>
            </p:cNvSpPr>
            <p:nvPr/>
          </p:nvSpPr>
          <p:spPr bwMode="auto">
            <a:xfrm>
              <a:off x="8396472" y="7321282"/>
              <a:ext cx="547002" cy="59135"/>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33" name="Rectangle 428"/>
            <p:cNvSpPr>
              <a:spLocks noChangeArrowheads="1"/>
            </p:cNvSpPr>
            <p:nvPr/>
          </p:nvSpPr>
          <p:spPr bwMode="auto">
            <a:xfrm>
              <a:off x="8396472" y="7321282"/>
              <a:ext cx="547002" cy="59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34" name="Rectangle 429"/>
            <p:cNvSpPr>
              <a:spLocks noChangeArrowheads="1"/>
            </p:cNvSpPr>
            <p:nvPr/>
          </p:nvSpPr>
          <p:spPr bwMode="auto">
            <a:xfrm>
              <a:off x="8396472" y="7424770"/>
              <a:ext cx="798327" cy="59135"/>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35" name="Rectangle 430"/>
            <p:cNvSpPr>
              <a:spLocks noChangeArrowheads="1"/>
            </p:cNvSpPr>
            <p:nvPr/>
          </p:nvSpPr>
          <p:spPr bwMode="auto">
            <a:xfrm>
              <a:off x="8396472" y="7424770"/>
              <a:ext cx="798327" cy="59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36" name="Rectangle 431"/>
            <p:cNvSpPr>
              <a:spLocks noChangeArrowheads="1"/>
            </p:cNvSpPr>
            <p:nvPr/>
          </p:nvSpPr>
          <p:spPr bwMode="auto">
            <a:xfrm>
              <a:off x="8928690" y="7631743"/>
              <a:ext cx="1138355" cy="88703"/>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37" name="Rectangle 432"/>
            <p:cNvSpPr>
              <a:spLocks noChangeArrowheads="1"/>
            </p:cNvSpPr>
            <p:nvPr/>
          </p:nvSpPr>
          <p:spPr bwMode="auto">
            <a:xfrm>
              <a:off x="8928690" y="7764798"/>
              <a:ext cx="428731" cy="59135"/>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40" name="Rectangle 433"/>
            <p:cNvSpPr>
              <a:spLocks noChangeArrowheads="1"/>
            </p:cNvSpPr>
            <p:nvPr/>
          </p:nvSpPr>
          <p:spPr bwMode="auto">
            <a:xfrm>
              <a:off x="9446124" y="7764798"/>
              <a:ext cx="620921" cy="59135"/>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41" name="Rectangle 434"/>
            <p:cNvSpPr>
              <a:spLocks noChangeArrowheads="1"/>
            </p:cNvSpPr>
            <p:nvPr/>
          </p:nvSpPr>
          <p:spPr bwMode="auto">
            <a:xfrm>
              <a:off x="8544310" y="8016123"/>
              <a:ext cx="1951466" cy="73919"/>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42" name="Rectangle 435"/>
            <p:cNvSpPr>
              <a:spLocks noChangeArrowheads="1"/>
            </p:cNvSpPr>
            <p:nvPr/>
          </p:nvSpPr>
          <p:spPr bwMode="auto">
            <a:xfrm>
              <a:off x="8544310" y="8016123"/>
              <a:ext cx="1951466" cy="73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43" name="Rectangle 436"/>
            <p:cNvSpPr>
              <a:spLocks noChangeArrowheads="1"/>
            </p:cNvSpPr>
            <p:nvPr/>
          </p:nvSpPr>
          <p:spPr bwMode="auto">
            <a:xfrm>
              <a:off x="8455607" y="8237880"/>
              <a:ext cx="2040169" cy="73919"/>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44" name="Rectangle 437"/>
            <p:cNvSpPr>
              <a:spLocks noChangeArrowheads="1"/>
            </p:cNvSpPr>
            <p:nvPr/>
          </p:nvSpPr>
          <p:spPr bwMode="auto">
            <a:xfrm>
              <a:off x="8455607" y="8237880"/>
              <a:ext cx="2040169" cy="73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45" name="Rectangle 438"/>
            <p:cNvSpPr>
              <a:spLocks noChangeArrowheads="1"/>
            </p:cNvSpPr>
            <p:nvPr/>
          </p:nvSpPr>
          <p:spPr bwMode="auto">
            <a:xfrm>
              <a:off x="8455607" y="8459638"/>
              <a:ext cx="2040169" cy="73919"/>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47" name="Rectangle 439"/>
            <p:cNvSpPr>
              <a:spLocks noChangeArrowheads="1"/>
            </p:cNvSpPr>
            <p:nvPr/>
          </p:nvSpPr>
          <p:spPr bwMode="auto">
            <a:xfrm>
              <a:off x="8455607" y="8459638"/>
              <a:ext cx="2040169" cy="73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48" name="Rectangle 440"/>
            <p:cNvSpPr>
              <a:spLocks noChangeArrowheads="1"/>
            </p:cNvSpPr>
            <p:nvPr/>
          </p:nvSpPr>
          <p:spPr bwMode="auto">
            <a:xfrm>
              <a:off x="8455607" y="8696179"/>
              <a:ext cx="2040169" cy="73919"/>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49" name="Rectangle 441"/>
            <p:cNvSpPr>
              <a:spLocks noChangeArrowheads="1"/>
            </p:cNvSpPr>
            <p:nvPr/>
          </p:nvSpPr>
          <p:spPr bwMode="auto">
            <a:xfrm>
              <a:off x="8455607" y="8696179"/>
              <a:ext cx="2040169" cy="73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50" name="Rectangle 442"/>
            <p:cNvSpPr>
              <a:spLocks noChangeArrowheads="1"/>
            </p:cNvSpPr>
            <p:nvPr/>
          </p:nvSpPr>
          <p:spPr bwMode="auto">
            <a:xfrm>
              <a:off x="8455607" y="8917937"/>
              <a:ext cx="2040169" cy="73919"/>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51" name="Rectangle 443"/>
            <p:cNvSpPr>
              <a:spLocks noChangeArrowheads="1"/>
            </p:cNvSpPr>
            <p:nvPr/>
          </p:nvSpPr>
          <p:spPr bwMode="auto">
            <a:xfrm>
              <a:off x="8455607" y="8917937"/>
              <a:ext cx="2040169" cy="73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52" name="Rectangle 444"/>
            <p:cNvSpPr>
              <a:spLocks noChangeArrowheads="1"/>
            </p:cNvSpPr>
            <p:nvPr/>
          </p:nvSpPr>
          <p:spPr bwMode="auto">
            <a:xfrm>
              <a:off x="8455607" y="9154478"/>
              <a:ext cx="2040169" cy="73919"/>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53" name="Rectangle 445"/>
            <p:cNvSpPr>
              <a:spLocks noChangeArrowheads="1"/>
            </p:cNvSpPr>
            <p:nvPr/>
          </p:nvSpPr>
          <p:spPr bwMode="auto">
            <a:xfrm>
              <a:off x="8455607" y="9154478"/>
              <a:ext cx="2040169" cy="73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54" name="Rectangle 446"/>
            <p:cNvSpPr>
              <a:spLocks noChangeArrowheads="1"/>
            </p:cNvSpPr>
            <p:nvPr/>
          </p:nvSpPr>
          <p:spPr bwMode="auto">
            <a:xfrm>
              <a:off x="8455607" y="9376236"/>
              <a:ext cx="2040169" cy="73919"/>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55" name="Rectangle 447"/>
            <p:cNvSpPr>
              <a:spLocks noChangeArrowheads="1"/>
            </p:cNvSpPr>
            <p:nvPr/>
          </p:nvSpPr>
          <p:spPr bwMode="auto">
            <a:xfrm>
              <a:off x="8455607" y="9376236"/>
              <a:ext cx="2040169" cy="73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56" name="Rectangle 448"/>
            <p:cNvSpPr>
              <a:spLocks noChangeArrowheads="1"/>
            </p:cNvSpPr>
            <p:nvPr/>
          </p:nvSpPr>
          <p:spPr bwMode="auto">
            <a:xfrm>
              <a:off x="8455607" y="9612777"/>
              <a:ext cx="2040169" cy="88703"/>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57" name="Rectangle 449"/>
            <p:cNvSpPr>
              <a:spLocks noChangeArrowheads="1"/>
            </p:cNvSpPr>
            <p:nvPr/>
          </p:nvSpPr>
          <p:spPr bwMode="auto">
            <a:xfrm>
              <a:off x="8455607" y="9612777"/>
              <a:ext cx="2040169" cy="88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58" name="Rectangle 450"/>
            <p:cNvSpPr>
              <a:spLocks noChangeArrowheads="1"/>
            </p:cNvSpPr>
            <p:nvPr/>
          </p:nvSpPr>
          <p:spPr bwMode="auto">
            <a:xfrm>
              <a:off x="8455607" y="9849318"/>
              <a:ext cx="2040169" cy="73919"/>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59" name="Rectangle 451"/>
            <p:cNvSpPr>
              <a:spLocks noChangeArrowheads="1"/>
            </p:cNvSpPr>
            <p:nvPr/>
          </p:nvSpPr>
          <p:spPr bwMode="auto">
            <a:xfrm>
              <a:off x="8455607" y="9849318"/>
              <a:ext cx="2040169" cy="73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60" name="Freeform 458"/>
            <p:cNvSpPr/>
            <p:nvPr/>
          </p:nvSpPr>
          <p:spPr bwMode="auto">
            <a:xfrm>
              <a:off x="8278202" y="7232580"/>
              <a:ext cx="0" cy="3148957"/>
            </a:xfrm>
            <a:custGeom>
              <a:avLst/>
              <a:gdLst>
                <a:gd name="T0" fmla="*/ 0 h 1278"/>
                <a:gd name="T1" fmla="*/ 0 h 1278"/>
                <a:gd name="T2" fmla="*/ 1266 h 1278"/>
                <a:gd name="T3" fmla="*/ 1278 h 1278"/>
                <a:gd name="T4" fmla="*/ 0 h 1278"/>
              </a:gdLst>
              <a:ahLst/>
              <a:cxnLst>
                <a:cxn ang="0">
                  <a:pos x="0" y="T0"/>
                </a:cxn>
                <a:cxn ang="0">
                  <a:pos x="0" y="T1"/>
                </a:cxn>
                <a:cxn ang="0">
                  <a:pos x="0" y="T2"/>
                </a:cxn>
                <a:cxn ang="0">
                  <a:pos x="0" y="T3"/>
                </a:cxn>
                <a:cxn ang="0">
                  <a:pos x="0" y="T4"/>
                </a:cxn>
              </a:cxnLst>
              <a:rect l="0" t="0" r="r" b="b"/>
              <a:pathLst>
                <a:path h="1278">
                  <a:moveTo>
                    <a:pt x="0" y="0"/>
                  </a:moveTo>
                  <a:lnTo>
                    <a:pt x="0" y="0"/>
                  </a:lnTo>
                  <a:lnTo>
                    <a:pt x="0" y="1266"/>
                  </a:lnTo>
                  <a:lnTo>
                    <a:pt x="0" y="1278"/>
                  </a:lnTo>
                  <a:lnTo>
                    <a:pt x="0" y="0"/>
                  </a:lnTo>
                  <a:close/>
                </a:path>
              </a:pathLst>
            </a:custGeom>
            <a:solidFill>
              <a:srgbClr val="DBDAD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th-TH"/>
            </a:p>
          </p:txBody>
        </p:sp>
        <p:sp>
          <p:nvSpPr>
            <p:cNvPr id="61" name="Freeform 459"/>
            <p:cNvSpPr/>
            <p:nvPr/>
          </p:nvSpPr>
          <p:spPr bwMode="auto">
            <a:xfrm>
              <a:off x="8278202" y="7232580"/>
              <a:ext cx="0" cy="3148957"/>
            </a:xfrm>
            <a:custGeom>
              <a:avLst/>
              <a:gdLst>
                <a:gd name="T0" fmla="*/ 0 h 1278"/>
                <a:gd name="T1" fmla="*/ 0 h 1278"/>
                <a:gd name="T2" fmla="*/ 1266 h 1278"/>
                <a:gd name="T3" fmla="*/ 1278 h 1278"/>
                <a:gd name="T4" fmla="*/ 0 h 1278"/>
              </a:gdLst>
              <a:ahLst/>
              <a:cxnLst>
                <a:cxn ang="0">
                  <a:pos x="0" y="T0"/>
                </a:cxn>
                <a:cxn ang="0">
                  <a:pos x="0" y="T1"/>
                </a:cxn>
                <a:cxn ang="0">
                  <a:pos x="0" y="T2"/>
                </a:cxn>
                <a:cxn ang="0">
                  <a:pos x="0" y="T3"/>
                </a:cxn>
                <a:cxn ang="0">
                  <a:pos x="0" y="T4"/>
                </a:cxn>
              </a:cxnLst>
              <a:rect l="0" t="0" r="r" b="b"/>
              <a:pathLst>
                <a:path h="1278">
                  <a:moveTo>
                    <a:pt x="0" y="0"/>
                  </a:moveTo>
                  <a:lnTo>
                    <a:pt x="0" y="0"/>
                  </a:lnTo>
                  <a:lnTo>
                    <a:pt x="0" y="1266"/>
                  </a:lnTo>
                  <a:lnTo>
                    <a:pt x="0" y="1278"/>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th-TH"/>
            </a:p>
          </p:txBody>
        </p:sp>
        <p:sp>
          <p:nvSpPr>
            <p:cNvPr id="62" name="Rectangle 461"/>
            <p:cNvSpPr>
              <a:spLocks noChangeArrowheads="1"/>
            </p:cNvSpPr>
            <p:nvPr/>
          </p:nvSpPr>
          <p:spPr bwMode="auto">
            <a:xfrm>
              <a:off x="8278202" y="10381536"/>
              <a:ext cx="1877547" cy="44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63" name="Freeform 462"/>
            <p:cNvSpPr/>
            <p:nvPr/>
          </p:nvSpPr>
          <p:spPr bwMode="auto">
            <a:xfrm>
              <a:off x="8662581" y="6877767"/>
              <a:ext cx="2439333" cy="3355931"/>
            </a:xfrm>
            <a:custGeom>
              <a:avLst/>
              <a:gdLst>
                <a:gd name="T0" fmla="*/ 798 w 990"/>
                <a:gd name="T1" fmla="*/ 0 h 1362"/>
                <a:gd name="T2" fmla="*/ 0 w 990"/>
                <a:gd name="T3" fmla="*/ 0 h 1362"/>
                <a:gd name="T4" fmla="*/ 0 w 990"/>
                <a:gd name="T5" fmla="*/ 1362 h 1362"/>
                <a:gd name="T6" fmla="*/ 990 w 990"/>
                <a:gd name="T7" fmla="*/ 1362 h 1362"/>
                <a:gd name="T8" fmla="*/ 990 w 990"/>
                <a:gd name="T9" fmla="*/ 138 h 1362"/>
                <a:gd name="T10" fmla="*/ 798 w 990"/>
                <a:gd name="T11" fmla="*/ 0 h 1362"/>
              </a:gdLst>
              <a:ahLst/>
              <a:cxnLst>
                <a:cxn ang="0">
                  <a:pos x="T0" y="T1"/>
                </a:cxn>
                <a:cxn ang="0">
                  <a:pos x="T2" y="T3"/>
                </a:cxn>
                <a:cxn ang="0">
                  <a:pos x="T4" y="T5"/>
                </a:cxn>
                <a:cxn ang="0">
                  <a:pos x="T6" y="T7"/>
                </a:cxn>
                <a:cxn ang="0">
                  <a:pos x="T8" y="T9"/>
                </a:cxn>
                <a:cxn ang="0">
                  <a:pos x="T10" y="T11"/>
                </a:cxn>
              </a:cxnLst>
              <a:rect l="0" t="0" r="r" b="b"/>
              <a:pathLst>
                <a:path w="990" h="1362">
                  <a:moveTo>
                    <a:pt x="798" y="0"/>
                  </a:moveTo>
                  <a:lnTo>
                    <a:pt x="0" y="0"/>
                  </a:lnTo>
                  <a:lnTo>
                    <a:pt x="0" y="1362"/>
                  </a:lnTo>
                  <a:lnTo>
                    <a:pt x="990" y="1362"/>
                  </a:lnTo>
                  <a:lnTo>
                    <a:pt x="990" y="138"/>
                  </a:lnTo>
                  <a:lnTo>
                    <a:pt x="798" y="0"/>
                  </a:ln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th-TH"/>
            </a:p>
          </p:txBody>
        </p:sp>
        <p:sp>
          <p:nvSpPr>
            <p:cNvPr id="64" name="Freeform 463"/>
            <p:cNvSpPr/>
            <p:nvPr/>
          </p:nvSpPr>
          <p:spPr bwMode="auto">
            <a:xfrm>
              <a:off x="8662581" y="6877767"/>
              <a:ext cx="2439333" cy="3355931"/>
            </a:xfrm>
            <a:custGeom>
              <a:avLst/>
              <a:gdLst>
                <a:gd name="T0" fmla="*/ 798 w 990"/>
                <a:gd name="T1" fmla="*/ 0 h 1362"/>
                <a:gd name="T2" fmla="*/ 0 w 990"/>
                <a:gd name="T3" fmla="*/ 0 h 1362"/>
                <a:gd name="T4" fmla="*/ 0 w 990"/>
                <a:gd name="T5" fmla="*/ 1362 h 1362"/>
                <a:gd name="T6" fmla="*/ 990 w 990"/>
                <a:gd name="T7" fmla="*/ 1362 h 1362"/>
                <a:gd name="T8" fmla="*/ 990 w 990"/>
                <a:gd name="T9" fmla="*/ 138 h 1362"/>
                <a:gd name="T10" fmla="*/ 798 w 990"/>
                <a:gd name="T11" fmla="*/ 0 h 1362"/>
              </a:gdLst>
              <a:ahLst/>
              <a:cxnLst>
                <a:cxn ang="0">
                  <a:pos x="T0" y="T1"/>
                </a:cxn>
                <a:cxn ang="0">
                  <a:pos x="T2" y="T3"/>
                </a:cxn>
                <a:cxn ang="0">
                  <a:pos x="T4" y="T5"/>
                </a:cxn>
                <a:cxn ang="0">
                  <a:pos x="T6" y="T7"/>
                </a:cxn>
                <a:cxn ang="0">
                  <a:pos x="T8" y="T9"/>
                </a:cxn>
                <a:cxn ang="0">
                  <a:pos x="T10" y="T11"/>
                </a:cxn>
              </a:cxnLst>
              <a:rect l="0" t="0" r="r" b="b"/>
              <a:pathLst>
                <a:path w="990" h="1362">
                  <a:moveTo>
                    <a:pt x="798" y="0"/>
                  </a:moveTo>
                  <a:lnTo>
                    <a:pt x="0" y="0"/>
                  </a:lnTo>
                  <a:lnTo>
                    <a:pt x="0" y="1362"/>
                  </a:lnTo>
                  <a:lnTo>
                    <a:pt x="990" y="1362"/>
                  </a:lnTo>
                  <a:lnTo>
                    <a:pt x="990" y="138"/>
                  </a:lnTo>
                  <a:lnTo>
                    <a:pt x="79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th-TH"/>
            </a:p>
          </p:txBody>
        </p:sp>
        <p:sp>
          <p:nvSpPr>
            <p:cNvPr id="65" name="Freeform 464"/>
            <p:cNvSpPr/>
            <p:nvPr/>
          </p:nvSpPr>
          <p:spPr bwMode="auto">
            <a:xfrm>
              <a:off x="10628831" y="6877767"/>
              <a:ext cx="473083" cy="340028"/>
            </a:xfrm>
            <a:custGeom>
              <a:avLst/>
              <a:gdLst>
                <a:gd name="T0" fmla="*/ 0 w 192"/>
                <a:gd name="T1" fmla="*/ 138 h 138"/>
                <a:gd name="T2" fmla="*/ 192 w 192"/>
                <a:gd name="T3" fmla="*/ 138 h 138"/>
                <a:gd name="T4" fmla="*/ 0 w 192"/>
                <a:gd name="T5" fmla="*/ 0 h 138"/>
                <a:gd name="T6" fmla="*/ 0 w 192"/>
                <a:gd name="T7" fmla="*/ 138 h 138"/>
              </a:gdLst>
              <a:ahLst/>
              <a:cxnLst>
                <a:cxn ang="0">
                  <a:pos x="T0" y="T1"/>
                </a:cxn>
                <a:cxn ang="0">
                  <a:pos x="T2" y="T3"/>
                </a:cxn>
                <a:cxn ang="0">
                  <a:pos x="T4" y="T5"/>
                </a:cxn>
                <a:cxn ang="0">
                  <a:pos x="T6" y="T7"/>
                </a:cxn>
              </a:cxnLst>
              <a:rect l="0" t="0" r="r" b="b"/>
              <a:pathLst>
                <a:path w="192" h="138">
                  <a:moveTo>
                    <a:pt x="0" y="138"/>
                  </a:moveTo>
                  <a:lnTo>
                    <a:pt x="192" y="138"/>
                  </a:lnTo>
                  <a:lnTo>
                    <a:pt x="0" y="0"/>
                  </a:lnTo>
                  <a:lnTo>
                    <a:pt x="0" y="138"/>
                  </a:lnTo>
                  <a:close/>
                </a:path>
              </a:pathLst>
            </a:custGeom>
            <a:solidFill>
              <a:srgbClr val="E9E9E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th-TH"/>
            </a:p>
          </p:txBody>
        </p:sp>
        <p:sp>
          <p:nvSpPr>
            <p:cNvPr id="66" name="Rectangle 465"/>
            <p:cNvSpPr>
              <a:spLocks noChangeArrowheads="1"/>
            </p:cNvSpPr>
            <p:nvPr/>
          </p:nvSpPr>
          <p:spPr bwMode="auto">
            <a:xfrm>
              <a:off x="8766068" y="7040390"/>
              <a:ext cx="694840" cy="88703"/>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67" name="Rectangle 466"/>
            <p:cNvSpPr>
              <a:spLocks noChangeArrowheads="1"/>
            </p:cNvSpPr>
            <p:nvPr/>
          </p:nvSpPr>
          <p:spPr bwMode="auto">
            <a:xfrm>
              <a:off x="8766068" y="7173444"/>
              <a:ext cx="561785" cy="59135"/>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68" name="Rectangle 467"/>
            <p:cNvSpPr>
              <a:spLocks noChangeArrowheads="1"/>
            </p:cNvSpPr>
            <p:nvPr/>
          </p:nvSpPr>
          <p:spPr bwMode="auto">
            <a:xfrm>
              <a:off x="8766068" y="7276931"/>
              <a:ext cx="813111" cy="59135"/>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69" name="Rectangle 468"/>
            <p:cNvSpPr>
              <a:spLocks noChangeArrowheads="1"/>
            </p:cNvSpPr>
            <p:nvPr/>
          </p:nvSpPr>
          <p:spPr bwMode="auto">
            <a:xfrm>
              <a:off x="9313070" y="7483905"/>
              <a:ext cx="1138355" cy="88703"/>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70" name="Rectangle 469"/>
            <p:cNvSpPr>
              <a:spLocks noChangeArrowheads="1"/>
            </p:cNvSpPr>
            <p:nvPr/>
          </p:nvSpPr>
          <p:spPr bwMode="auto">
            <a:xfrm>
              <a:off x="9313070" y="7616959"/>
              <a:ext cx="428731" cy="59135"/>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71" name="Rectangle 470"/>
            <p:cNvSpPr>
              <a:spLocks noChangeArrowheads="1"/>
            </p:cNvSpPr>
            <p:nvPr/>
          </p:nvSpPr>
          <p:spPr bwMode="auto">
            <a:xfrm>
              <a:off x="9830504" y="7616959"/>
              <a:ext cx="620921" cy="59135"/>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72" name="Rectangle 471"/>
            <p:cNvSpPr>
              <a:spLocks noChangeArrowheads="1"/>
            </p:cNvSpPr>
            <p:nvPr/>
          </p:nvSpPr>
          <p:spPr bwMode="auto">
            <a:xfrm>
              <a:off x="8928690" y="7868284"/>
              <a:ext cx="1951466" cy="73919"/>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73" name="Rectangle 472"/>
            <p:cNvSpPr>
              <a:spLocks noChangeArrowheads="1"/>
            </p:cNvSpPr>
            <p:nvPr/>
          </p:nvSpPr>
          <p:spPr bwMode="auto">
            <a:xfrm>
              <a:off x="8839987" y="8090042"/>
              <a:ext cx="2040169" cy="73919"/>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74" name="Rectangle 473"/>
            <p:cNvSpPr>
              <a:spLocks noChangeArrowheads="1"/>
            </p:cNvSpPr>
            <p:nvPr/>
          </p:nvSpPr>
          <p:spPr bwMode="auto">
            <a:xfrm>
              <a:off x="8839987" y="8311799"/>
              <a:ext cx="2040169" cy="73919"/>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75" name="Rectangle 474"/>
            <p:cNvSpPr>
              <a:spLocks noChangeArrowheads="1"/>
            </p:cNvSpPr>
            <p:nvPr/>
          </p:nvSpPr>
          <p:spPr bwMode="auto">
            <a:xfrm>
              <a:off x="8839987" y="8548341"/>
              <a:ext cx="2040169" cy="73919"/>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76" name="Rectangle 475"/>
            <p:cNvSpPr>
              <a:spLocks noChangeArrowheads="1"/>
            </p:cNvSpPr>
            <p:nvPr/>
          </p:nvSpPr>
          <p:spPr bwMode="auto">
            <a:xfrm>
              <a:off x="8839987" y="8770098"/>
              <a:ext cx="2040169" cy="73919"/>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77" name="Rectangle 476"/>
            <p:cNvSpPr>
              <a:spLocks noChangeArrowheads="1"/>
            </p:cNvSpPr>
            <p:nvPr/>
          </p:nvSpPr>
          <p:spPr bwMode="auto">
            <a:xfrm>
              <a:off x="8839987" y="9006640"/>
              <a:ext cx="2040169" cy="73919"/>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78" name="Rectangle 477"/>
            <p:cNvSpPr>
              <a:spLocks noChangeArrowheads="1"/>
            </p:cNvSpPr>
            <p:nvPr/>
          </p:nvSpPr>
          <p:spPr bwMode="auto">
            <a:xfrm>
              <a:off x="8839987" y="9228397"/>
              <a:ext cx="2040169" cy="73919"/>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79" name="Rectangle 478"/>
            <p:cNvSpPr>
              <a:spLocks noChangeArrowheads="1"/>
            </p:cNvSpPr>
            <p:nvPr/>
          </p:nvSpPr>
          <p:spPr bwMode="auto">
            <a:xfrm>
              <a:off x="8839987" y="9464938"/>
              <a:ext cx="2040169" cy="88703"/>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80" name="Rectangle 479"/>
            <p:cNvSpPr>
              <a:spLocks noChangeArrowheads="1"/>
            </p:cNvSpPr>
            <p:nvPr/>
          </p:nvSpPr>
          <p:spPr bwMode="auto">
            <a:xfrm>
              <a:off x="8839987" y="9701480"/>
              <a:ext cx="2040169" cy="73919"/>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81" name="Rectangle 480"/>
            <p:cNvSpPr>
              <a:spLocks noChangeArrowheads="1"/>
            </p:cNvSpPr>
            <p:nvPr/>
          </p:nvSpPr>
          <p:spPr bwMode="auto">
            <a:xfrm>
              <a:off x="8839987" y="9938021"/>
              <a:ext cx="1478383" cy="73919"/>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82" name="Freeform 481"/>
            <p:cNvSpPr>
              <a:spLocks noEditPoints="1"/>
            </p:cNvSpPr>
            <p:nvPr/>
          </p:nvSpPr>
          <p:spPr bwMode="auto">
            <a:xfrm>
              <a:off x="8603446" y="7084741"/>
              <a:ext cx="59135" cy="3193308"/>
            </a:xfrm>
            <a:custGeom>
              <a:avLst/>
              <a:gdLst>
                <a:gd name="T0" fmla="*/ 0 w 24"/>
                <a:gd name="T1" fmla="*/ 1248 h 1296"/>
                <a:gd name="T2" fmla="*/ 24 w 24"/>
                <a:gd name="T3" fmla="*/ 1296 h 1296"/>
                <a:gd name="T4" fmla="*/ 24 w 24"/>
                <a:gd name="T5" fmla="*/ 1248 h 1296"/>
                <a:gd name="T6" fmla="*/ 0 w 24"/>
                <a:gd name="T7" fmla="*/ 1152 h 1296"/>
                <a:gd name="T8" fmla="*/ 24 w 24"/>
                <a:gd name="T9" fmla="*/ 1218 h 1296"/>
                <a:gd name="T10" fmla="*/ 24 w 24"/>
                <a:gd name="T11" fmla="*/ 1062 h 1296"/>
                <a:gd name="T12" fmla="*/ 0 w 24"/>
                <a:gd name="T13" fmla="*/ 1122 h 1296"/>
                <a:gd name="T14" fmla="*/ 24 w 24"/>
                <a:gd name="T15" fmla="*/ 1062 h 1296"/>
                <a:gd name="T16" fmla="*/ 0 w 24"/>
                <a:gd name="T17" fmla="*/ 960 h 1296"/>
                <a:gd name="T18" fmla="*/ 24 w 24"/>
                <a:gd name="T19" fmla="*/ 1026 h 1296"/>
                <a:gd name="T20" fmla="*/ 24 w 24"/>
                <a:gd name="T21" fmla="*/ 870 h 1296"/>
                <a:gd name="T22" fmla="*/ 0 w 24"/>
                <a:gd name="T23" fmla="*/ 930 h 1296"/>
                <a:gd name="T24" fmla="*/ 24 w 24"/>
                <a:gd name="T25" fmla="*/ 870 h 1296"/>
                <a:gd name="T26" fmla="*/ 0 w 24"/>
                <a:gd name="T27" fmla="*/ 774 h 1296"/>
                <a:gd name="T28" fmla="*/ 24 w 24"/>
                <a:gd name="T29" fmla="*/ 840 h 1296"/>
                <a:gd name="T30" fmla="*/ 24 w 24"/>
                <a:gd name="T31" fmla="*/ 684 h 1296"/>
                <a:gd name="T32" fmla="*/ 0 w 24"/>
                <a:gd name="T33" fmla="*/ 744 h 1296"/>
                <a:gd name="T34" fmla="*/ 24 w 24"/>
                <a:gd name="T35" fmla="*/ 684 h 1296"/>
                <a:gd name="T36" fmla="*/ 0 w 24"/>
                <a:gd name="T37" fmla="*/ 588 h 1296"/>
                <a:gd name="T38" fmla="*/ 24 w 24"/>
                <a:gd name="T39" fmla="*/ 654 h 1296"/>
                <a:gd name="T40" fmla="*/ 24 w 24"/>
                <a:gd name="T41" fmla="*/ 498 h 1296"/>
                <a:gd name="T42" fmla="*/ 0 w 24"/>
                <a:gd name="T43" fmla="*/ 558 h 1296"/>
                <a:gd name="T44" fmla="*/ 24 w 24"/>
                <a:gd name="T45" fmla="*/ 498 h 1296"/>
                <a:gd name="T46" fmla="*/ 0 w 24"/>
                <a:gd name="T47" fmla="*/ 408 h 1296"/>
                <a:gd name="T48" fmla="*/ 24 w 24"/>
                <a:gd name="T49" fmla="*/ 468 h 1296"/>
                <a:gd name="T50" fmla="*/ 24 w 24"/>
                <a:gd name="T51" fmla="*/ 162 h 1296"/>
                <a:gd name="T52" fmla="*/ 0 w 24"/>
                <a:gd name="T53" fmla="*/ 378 h 1296"/>
                <a:gd name="T54" fmla="*/ 24 w 24"/>
                <a:gd name="T55" fmla="*/ 162 h 1296"/>
                <a:gd name="T56" fmla="*/ 0 w 24"/>
                <a:gd name="T57" fmla="*/ 120 h 1296"/>
                <a:gd name="T58" fmla="*/ 24 w 24"/>
                <a:gd name="T59" fmla="*/ 138 h 1296"/>
                <a:gd name="T60" fmla="*/ 24 w 24"/>
                <a:gd name="T61" fmla="*/ 78 h 1296"/>
                <a:gd name="T62" fmla="*/ 0 w 24"/>
                <a:gd name="T63" fmla="*/ 96 h 1296"/>
                <a:gd name="T64" fmla="*/ 24 w 24"/>
                <a:gd name="T65" fmla="*/ 78 h 1296"/>
                <a:gd name="T66" fmla="*/ 0 w 24"/>
                <a:gd name="T67" fmla="*/ 0 h 1296"/>
                <a:gd name="T68" fmla="*/ 24 w 24"/>
                <a:gd name="T69" fmla="*/ 42 h 1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4" h="1296">
                  <a:moveTo>
                    <a:pt x="24" y="1248"/>
                  </a:moveTo>
                  <a:lnTo>
                    <a:pt x="0" y="1248"/>
                  </a:lnTo>
                  <a:lnTo>
                    <a:pt x="0" y="1296"/>
                  </a:lnTo>
                  <a:lnTo>
                    <a:pt x="24" y="1296"/>
                  </a:lnTo>
                  <a:lnTo>
                    <a:pt x="24" y="1278"/>
                  </a:lnTo>
                  <a:lnTo>
                    <a:pt x="24" y="1248"/>
                  </a:lnTo>
                  <a:close/>
                  <a:moveTo>
                    <a:pt x="24" y="1152"/>
                  </a:moveTo>
                  <a:lnTo>
                    <a:pt x="0" y="1152"/>
                  </a:lnTo>
                  <a:lnTo>
                    <a:pt x="0" y="1218"/>
                  </a:lnTo>
                  <a:lnTo>
                    <a:pt x="24" y="1218"/>
                  </a:lnTo>
                  <a:lnTo>
                    <a:pt x="24" y="1152"/>
                  </a:lnTo>
                  <a:close/>
                  <a:moveTo>
                    <a:pt x="24" y="1062"/>
                  </a:moveTo>
                  <a:lnTo>
                    <a:pt x="0" y="1062"/>
                  </a:lnTo>
                  <a:lnTo>
                    <a:pt x="0" y="1122"/>
                  </a:lnTo>
                  <a:lnTo>
                    <a:pt x="24" y="1122"/>
                  </a:lnTo>
                  <a:lnTo>
                    <a:pt x="24" y="1062"/>
                  </a:lnTo>
                  <a:close/>
                  <a:moveTo>
                    <a:pt x="24" y="960"/>
                  </a:moveTo>
                  <a:lnTo>
                    <a:pt x="0" y="960"/>
                  </a:lnTo>
                  <a:lnTo>
                    <a:pt x="0" y="1026"/>
                  </a:lnTo>
                  <a:lnTo>
                    <a:pt x="24" y="1026"/>
                  </a:lnTo>
                  <a:lnTo>
                    <a:pt x="24" y="960"/>
                  </a:lnTo>
                  <a:close/>
                  <a:moveTo>
                    <a:pt x="24" y="870"/>
                  </a:moveTo>
                  <a:lnTo>
                    <a:pt x="0" y="870"/>
                  </a:lnTo>
                  <a:lnTo>
                    <a:pt x="0" y="930"/>
                  </a:lnTo>
                  <a:lnTo>
                    <a:pt x="24" y="930"/>
                  </a:lnTo>
                  <a:lnTo>
                    <a:pt x="24" y="870"/>
                  </a:lnTo>
                  <a:close/>
                  <a:moveTo>
                    <a:pt x="24" y="774"/>
                  </a:moveTo>
                  <a:lnTo>
                    <a:pt x="0" y="774"/>
                  </a:lnTo>
                  <a:lnTo>
                    <a:pt x="0" y="840"/>
                  </a:lnTo>
                  <a:lnTo>
                    <a:pt x="24" y="840"/>
                  </a:lnTo>
                  <a:lnTo>
                    <a:pt x="24" y="774"/>
                  </a:lnTo>
                  <a:close/>
                  <a:moveTo>
                    <a:pt x="24" y="684"/>
                  </a:moveTo>
                  <a:lnTo>
                    <a:pt x="0" y="684"/>
                  </a:lnTo>
                  <a:lnTo>
                    <a:pt x="0" y="744"/>
                  </a:lnTo>
                  <a:lnTo>
                    <a:pt x="24" y="744"/>
                  </a:lnTo>
                  <a:lnTo>
                    <a:pt x="24" y="684"/>
                  </a:lnTo>
                  <a:close/>
                  <a:moveTo>
                    <a:pt x="24" y="588"/>
                  </a:moveTo>
                  <a:lnTo>
                    <a:pt x="0" y="588"/>
                  </a:lnTo>
                  <a:lnTo>
                    <a:pt x="0" y="654"/>
                  </a:lnTo>
                  <a:lnTo>
                    <a:pt x="24" y="654"/>
                  </a:lnTo>
                  <a:lnTo>
                    <a:pt x="24" y="588"/>
                  </a:lnTo>
                  <a:close/>
                  <a:moveTo>
                    <a:pt x="24" y="498"/>
                  </a:moveTo>
                  <a:lnTo>
                    <a:pt x="0" y="498"/>
                  </a:lnTo>
                  <a:lnTo>
                    <a:pt x="0" y="558"/>
                  </a:lnTo>
                  <a:lnTo>
                    <a:pt x="24" y="558"/>
                  </a:lnTo>
                  <a:lnTo>
                    <a:pt x="24" y="498"/>
                  </a:lnTo>
                  <a:close/>
                  <a:moveTo>
                    <a:pt x="24" y="408"/>
                  </a:moveTo>
                  <a:lnTo>
                    <a:pt x="0" y="408"/>
                  </a:lnTo>
                  <a:lnTo>
                    <a:pt x="0" y="468"/>
                  </a:lnTo>
                  <a:lnTo>
                    <a:pt x="24" y="468"/>
                  </a:lnTo>
                  <a:lnTo>
                    <a:pt x="24" y="408"/>
                  </a:lnTo>
                  <a:close/>
                  <a:moveTo>
                    <a:pt x="24" y="162"/>
                  </a:moveTo>
                  <a:lnTo>
                    <a:pt x="0" y="162"/>
                  </a:lnTo>
                  <a:lnTo>
                    <a:pt x="0" y="378"/>
                  </a:lnTo>
                  <a:lnTo>
                    <a:pt x="24" y="378"/>
                  </a:lnTo>
                  <a:lnTo>
                    <a:pt x="24" y="162"/>
                  </a:lnTo>
                  <a:close/>
                  <a:moveTo>
                    <a:pt x="24" y="120"/>
                  </a:moveTo>
                  <a:lnTo>
                    <a:pt x="0" y="120"/>
                  </a:lnTo>
                  <a:lnTo>
                    <a:pt x="0" y="138"/>
                  </a:lnTo>
                  <a:lnTo>
                    <a:pt x="24" y="138"/>
                  </a:lnTo>
                  <a:lnTo>
                    <a:pt x="24" y="120"/>
                  </a:lnTo>
                  <a:close/>
                  <a:moveTo>
                    <a:pt x="24" y="78"/>
                  </a:moveTo>
                  <a:lnTo>
                    <a:pt x="0" y="78"/>
                  </a:lnTo>
                  <a:lnTo>
                    <a:pt x="0" y="96"/>
                  </a:lnTo>
                  <a:lnTo>
                    <a:pt x="24" y="96"/>
                  </a:lnTo>
                  <a:lnTo>
                    <a:pt x="24" y="78"/>
                  </a:lnTo>
                  <a:close/>
                  <a:moveTo>
                    <a:pt x="24" y="0"/>
                  </a:moveTo>
                  <a:lnTo>
                    <a:pt x="0" y="0"/>
                  </a:lnTo>
                  <a:lnTo>
                    <a:pt x="0" y="42"/>
                  </a:lnTo>
                  <a:lnTo>
                    <a:pt x="24" y="42"/>
                  </a:lnTo>
                  <a:lnTo>
                    <a:pt x="24" y="0"/>
                  </a:lnTo>
                  <a:close/>
                </a:path>
              </a:pathLst>
            </a:custGeom>
            <a:solidFill>
              <a:srgbClr val="DBDAD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th-TH"/>
            </a:p>
          </p:txBody>
        </p:sp>
        <p:sp>
          <p:nvSpPr>
            <p:cNvPr id="83" name="Freeform 482"/>
            <p:cNvSpPr>
              <a:spLocks noEditPoints="1"/>
            </p:cNvSpPr>
            <p:nvPr/>
          </p:nvSpPr>
          <p:spPr bwMode="auto">
            <a:xfrm>
              <a:off x="8603446" y="7084741"/>
              <a:ext cx="59135" cy="3193308"/>
            </a:xfrm>
            <a:custGeom>
              <a:avLst/>
              <a:gdLst>
                <a:gd name="T0" fmla="*/ 0 w 24"/>
                <a:gd name="T1" fmla="*/ 1248 h 1296"/>
                <a:gd name="T2" fmla="*/ 24 w 24"/>
                <a:gd name="T3" fmla="*/ 1296 h 1296"/>
                <a:gd name="T4" fmla="*/ 24 w 24"/>
                <a:gd name="T5" fmla="*/ 1248 h 1296"/>
                <a:gd name="T6" fmla="*/ 0 w 24"/>
                <a:gd name="T7" fmla="*/ 1152 h 1296"/>
                <a:gd name="T8" fmla="*/ 24 w 24"/>
                <a:gd name="T9" fmla="*/ 1218 h 1296"/>
                <a:gd name="T10" fmla="*/ 24 w 24"/>
                <a:gd name="T11" fmla="*/ 1062 h 1296"/>
                <a:gd name="T12" fmla="*/ 0 w 24"/>
                <a:gd name="T13" fmla="*/ 1122 h 1296"/>
                <a:gd name="T14" fmla="*/ 24 w 24"/>
                <a:gd name="T15" fmla="*/ 1062 h 1296"/>
                <a:gd name="T16" fmla="*/ 0 w 24"/>
                <a:gd name="T17" fmla="*/ 960 h 1296"/>
                <a:gd name="T18" fmla="*/ 24 w 24"/>
                <a:gd name="T19" fmla="*/ 1026 h 1296"/>
                <a:gd name="T20" fmla="*/ 24 w 24"/>
                <a:gd name="T21" fmla="*/ 870 h 1296"/>
                <a:gd name="T22" fmla="*/ 0 w 24"/>
                <a:gd name="T23" fmla="*/ 930 h 1296"/>
                <a:gd name="T24" fmla="*/ 24 w 24"/>
                <a:gd name="T25" fmla="*/ 870 h 1296"/>
                <a:gd name="T26" fmla="*/ 0 w 24"/>
                <a:gd name="T27" fmla="*/ 774 h 1296"/>
                <a:gd name="T28" fmla="*/ 24 w 24"/>
                <a:gd name="T29" fmla="*/ 840 h 1296"/>
                <a:gd name="T30" fmla="*/ 24 w 24"/>
                <a:gd name="T31" fmla="*/ 684 h 1296"/>
                <a:gd name="T32" fmla="*/ 0 w 24"/>
                <a:gd name="T33" fmla="*/ 744 h 1296"/>
                <a:gd name="T34" fmla="*/ 24 w 24"/>
                <a:gd name="T35" fmla="*/ 684 h 1296"/>
                <a:gd name="T36" fmla="*/ 0 w 24"/>
                <a:gd name="T37" fmla="*/ 588 h 1296"/>
                <a:gd name="T38" fmla="*/ 24 w 24"/>
                <a:gd name="T39" fmla="*/ 654 h 1296"/>
                <a:gd name="T40" fmla="*/ 24 w 24"/>
                <a:gd name="T41" fmla="*/ 498 h 1296"/>
                <a:gd name="T42" fmla="*/ 0 w 24"/>
                <a:gd name="T43" fmla="*/ 558 h 1296"/>
                <a:gd name="T44" fmla="*/ 24 w 24"/>
                <a:gd name="T45" fmla="*/ 498 h 1296"/>
                <a:gd name="T46" fmla="*/ 0 w 24"/>
                <a:gd name="T47" fmla="*/ 408 h 1296"/>
                <a:gd name="T48" fmla="*/ 24 w 24"/>
                <a:gd name="T49" fmla="*/ 468 h 1296"/>
                <a:gd name="T50" fmla="*/ 24 w 24"/>
                <a:gd name="T51" fmla="*/ 162 h 1296"/>
                <a:gd name="T52" fmla="*/ 0 w 24"/>
                <a:gd name="T53" fmla="*/ 378 h 1296"/>
                <a:gd name="T54" fmla="*/ 24 w 24"/>
                <a:gd name="T55" fmla="*/ 162 h 1296"/>
                <a:gd name="T56" fmla="*/ 0 w 24"/>
                <a:gd name="T57" fmla="*/ 120 h 1296"/>
                <a:gd name="T58" fmla="*/ 24 w 24"/>
                <a:gd name="T59" fmla="*/ 138 h 1296"/>
                <a:gd name="T60" fmla="*/ 24 w 24"/>
                <a:gd name="T61" fmla="*/ 78 h 1296"/>
                <a:gd name="T62" fmla="*/ 0 w 24"/>
                <a:gd name="T63" fmla="*/ 96 h 1296"/>
                <a:gd name="T64" fmla="*/ 24 w 24"/>
                <a:gd name="T65" fmla="*/ 78 h 1296"/>
                <a:gd name="T66" fmla="*/ 0 w 24"/>
                <a:gd name="T67" fmla="*/ 0 h 1296"/>
                <a:gd name="T68" fmla="*/ 24 w 24"/>
                <a:gd name="T69" fmla="*/ 42 h 1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4" h="1296">
                  <a:moveTo>
                    <a:pt x="24" y="1248"/>
                  </a:moveTo>
                  <a:lnTo>
                    <a:pt x="0" y="1248"/>
                  </a:lnTo>
                  <a:lnTo>
                    <a:pt x="0" y="1296"/>
                  </a:lnTo>
                  <a:lnTo>
                    <a:pt x="24" y="1296"/>
                  </a:lnTo>
                  <a:lnTo>
                    <a:pt x="24" y="1278"/>
                  </a:lnTo>
                  <a:lnTo>
                    <a:pt x="24" y="1248"/>
                  </a:lnTo>
                  <a:moveTo>
                    <a:pt x="24" y="1152"/>
                  </a:moveTo>
                  <a:lnTo>
                    <a:pt x="0" y="1152"/>
                  </a:lnTo>
                  <a:lnTo>
                    <a:pt x="0" y="1218"/>
                  </a:lnTo>
                  <a:lnTo>
                    <a:pt x="24" y="1218"/>
                  </a:lnTo>
                  <a:lnTo>
                    <a:pt x="24" y="1152"/>
                  </a:lnTo>
                  <a:moveTo>
                    <a:pt x="24" y="1062"/>
                  </a:moveTo>
                  <a:lnTo>
                    <a:pt x="0" y="1062"/>
                  </a:lnTo>
                  <a:lnTo>
                    <a:pt x="0" y="1122"/>
                  </a:lnTo>
                  <a:lnTo>
                    <a:pt x="24" y="1122"/>
                  </a:lnTo>
                  <a:lnTo>
                    <a:pt x="24" y="1062"/>
                  </a:lnTo>
                  <a:moveTo>
                    <a:pt x="24" y="960"/>
                  </a:moveTo>
                  <a:lnTo>
                    <a:pt x="0" y="960"/>
                  </a:lnTo>
                  <a:lnTo>
                    <a:pt x="0" y="1026"/>
                  </a:lnTo>
                  <a:lnTo>
                    <a:pt x="24" y="1026"/>
                  </a:lnTo>
                  <a:lnTo>
                    <a:pt x="24" y="960"/>
                  </a:lnTo>
                  <a:moveTo>
                    <a:pt x="24" y="870"/>
                  </a:moveTo>
                  <a:lnTo>
                    <a:pt x="0" y="870"/>
                  </a:lnTo>
                  <a:lnTo>
                    <a:pt x="0" y="930"/>
                  </a:lnTo>
                  <a:lnTo>
                    <a:pt x="24" y="930"/>
                  </a:lnTo>
                  <a:lnTo>
                    <a:pt x="24" y="870"/>
                  </a:lnTo>
                  <a:moveTo>
                    <a:pt x="24" y="774"/>
                  </a:moveTo>
                  <a:lnTo>
                    <a:pt x="0" y="774"/>
                  </a:lnTo>
                  <a:lnTo>
                    <a:pt x="0" y="840"/>
                  </a:lnTo>
                  <a:lnTo>
                    <a:pt x="24" y="840"/>
                  </a:lnTo>
                  <a:lnTo>
                    <a:pt x="24" y="774"/>
                  </a:lnTo>
                  <a:moveTo>
                    <a:pt x="24" y="684"/>
                  </a:moveTo>
                  <a:lnTo>
                    <a:pt x="0" y="684"/>
                  </a:lnTo>
                  <a:lnTo>
                    <a:pt x="0" y="744"/>
                  </a:lnTo>
                  <a:lnTo>
                    <a:pt x="24" y="744"/>
                  </a:lnTo>
                  <a:lnTo>
                    <a:pt x="24" y="684"/>
                  </a:lnTo>
                  <a:moveTo>
                    <a:pt x="24" y="588"/>
                  </a:moveTo>
                  <a:lnTo>
                    <a:pt x="0" y="588"/>
                  </a:lnTo>
                  <a:lnTo>
                    <a:pt x="0" y="654"/>
                  </a:lnTo>
                  <a:lnTo>
                    <a:pt x="24" y="654"/>
                  </a:lnTo>
                  <a:lnTo>
                    <a:pt x="24" y="588"/>
                  </a:lnTo>
                  <a:moveTo>
                    <a:pt x="24" y="498"/>
                  </a:moveTo>
                  <a:lnTo>
                    <a:pt x="0" y="498"/>
                  </a:lnTo>
                  <a:lnTo>
                    <a:pt x="0" y="558"/>
                  </a:lnTo>
                  <a:lnTo>
                    <a:pt x="24" y="558"/>
                  </a:lnTo>
                  <a:lnTo>
                    <a:pt x="24" y="498"/>
                  </a:lnTo>
                  <a:moveTo>
                    <a:pt x="24" y="408"/>
                  </a:moveTo>
                  <a:lnTo>
                    <a:pt x="0" y="408"/>
                  </a:lnTo>
                  <a:lnTo>
                    <a:pt x="0" y="468"/>
                  </a:lnTo>
                  <a:lnTo>
                    <a:pt x="24" y="468"/>
                  </a:lnTo>
                  <a:lnTo>
                    <a:pt x="24" y="408"/>
                  </a:lnTo>
                  <a:moveTo>
                    <a:pt x="24" y="162"/>
                  </a:moveTo>
                  <a:lnTo>
                    <a:pt x="0" y="162"/>
                  </a:lnTo>
                  <a:lnTo>
                    <a:pt x="0" y="378"/>
                  </a:lnTo>
                  <a:lnTo>
                    <a:pt x="24" y="378"/>
                  </a:lnTo>
                  <a:lnTo>
                    <a:pt x="24" y="162"/>
                  </a:lnTo>
                  <a:moveTo>
                    <a:pt x="24" y="120"/>
                  </a:moveTo>
                  <a:lnTo>
                    <a:pt x="0" y="120"/>
                  </a:lnTo>
                  <a:lnTo>
                    <a:pt x="0" y="138"/>
                  </a:lnTo>
                  <a:lnTo>
                    <a:pt x="24" y="138"/>
                  </a:lnTo>
                  <a:lnTo>
                    <a:pt x="24" y="120"/>
                  </a:lnTo>
                  <a:moveTo>
                    <a:pt x="24" y="78"/>
                  </a:moveTo>
                  <a:lnTo>
                    <a:pt x="0" y="78"/>
                  </a:lnTo>
                  <a:lnTo>
                    <a:pt x="0" y="96"/>
                  </a:lnTo>
                  <a:lnTo>
                    <a:pt x="24" y="96"/>
                  </a:lnTo>
                  <a:lnTo>
                    <a:pt x="24" y="78"/>
                  </a:lnTo>
                  <a:moveTo>
                    <a:pt x="24" y="0"/>
                  </a:moveTo>
                  <a:lnTo>
                    <a:pt x="0" y="0"/>
                  </a:lnTo>
                  <a:lnTo>
                    <a:pt x="0" y="42"/>
                  </a:lnTo>
                  <a:lnTo>
                    <a:pt x="24" y="42"/>
                  </a:lnTo>
                  <a:lnTo>
                    <a:pt x="2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th-TH"/>
            </a:p>
          </p:txBody>
        </p:sp>
        <p:sp>
          <p:nvSpPr>
            <p:cNvPr id="84" name="Rectangle 483"/>
            <p:cNvSpPr>
              <a:spLocks noChangeArrowheads="1"/>
            </p:cNvSpPr>
            <p:nvPr/>
          </p:nvSpPr>
          <p:spPr bwMode="auto">
            <a:xfrm>
              <a:off x="8603446" y="7188228"/>
              <a:ext cx="59135" cy="88703"/>
            </a:xfrm>
            <a:prstGeom prst="rect">
              <a:avLst/>
            </a:prstGeom>
            <a:solidFill>
              <a:srgbClr val="CECEC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85" name="Rectangle 484"/>
            <p:cNvSpPr>
              <a:spLocks noChangeArrowheads="1"/>
            </p:cNvSpPr>
            <p:nvPr/>
          </p:nvSpPr>
          <p:spPr bwMode="auto">
            <a:xfrm>
              <a:off x="8603446" y="7188228"/>
              <a:ext cx="59135" cy="88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86" name="Rectangle 485"/>
            <p:cNvSpPr>
              <a:spLocks noChangeArrowheads="1"/>
            </p:cNvSpPr>
            <p:nvPr/>
          </p:nvSpPr>
          <p:spPr bwMode="auto">
            <a:xfrm>
              <a:off x="8603446" y="7321282"/>
              <a:ext cx="59135" cy="59135"/>
            </a:xfrm>
            <a:prstGeom prst="rect">
              <a:avLst/>
            </a:prstGeom>
            <a:solidFill>
              <a:srgbClr val="CECEC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87" name="Rectangle 486"/>
            <p:cNvSpPr>
              <a:spLocks noChangeArrowheads="1"/>
            </p:cNvSpPr>
            <p:nvPr/>
          </p:nvSpPr>
          <p:spPr bwMode="auto">
            <a:xfrm>
              <a:off x="8603446" y="7321282"/>
              <a:ext cx="59135" cy="59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88" name="Rectangle 487"/>
            <p:cNvSpPr>
              <a:spLocks noChangeArrowheads="1"/>
            </p:cNvSpPr>
            <p:nvPr/>
          </p:nvSpPr>
          <p:spPr bwMode="auto">
            <a:xfrm>
              <a:off x="8603446" y="7424770"/>
              <a:ext cx="59135" cy="59135"/>
            </a:xfrm>
            <a:prstGeom prst="rect">
              <a:avLst/>
            </a:prstGeom>
            <a:solidFill>
              <a:srgbClr val="CECEC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89" name="Rectangle 488"/>
            <p:cNvSpPr>
              <a:spLocks noChangeArrowheads="1"/>
            </p:cNvSpPr>
            <p:nvPr/>
          </p:nvSpPr>
          <p:spPr bwMode="auto">
            <a:xfrm>
              <a:off x="8603446" y="7424770"/>
              <a:ext cx="59135" cy="59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90" name="Rectangle 489"/>
            <p:cNvSpPr>
              <a:spLocks noChangeArrowheads="1"/>
            </p:cNvSpPr>
            <p:nvPr/>
          </p:nvSpPr>
          <p:spPr bwMode="auto">
            <a:xfrm>
              <a:off x="8603446" y="8016123"/>
              <a:ext cx="59135" cy="73919"/>
            </a:xfrm>
            <a:prstGeom prst="rect">
              <a:avLst/>
            </a:prstGeom>
            <a:solidFill>
              <a:srgbClr val="CECEC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91" name="Rectangle 490"/>
            <p:cNvSpPr>
              <a:spLocks noChangeArrowheads="1"/>
            </p:cNvSpPr>
            <p:nvPr/>
          </p:nvSpPr>
          <p:spPr bwMode="auto">
            <a:xfrm>
              <a:off x="8603446" y="8016123"/>
              <a:ext cx="59135" cy="73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92" name="Freeform 509"/>
            <p:cNvSpPr/>
            <p:nvPr/>
          </p:nvSpPr>
          <p:spPr bwMode="auto">
            <a:xfrm>
              <a:off x="8662581" y="7084741"/>
              <a:ext cx="0" cy="3148957"/>
            </a:xfrm>
            <a:custGeom>
              <a:avLst/>
              <a:gdLst>
                <a:gd name="T0" fmla="*/ 0 h 1278"/>
                <a:gd name="T1" fmla="*/ 0 h 1278"/>
                <a:gd name="T2" fmla="*/ 42 h 1278"/>
                <a:gd name="T3" fmla="*/ 78 h 1278"/>
                <a:gd name="T4" fmla="*/ 96 h 1278"/>
                <a:gd name="T5" fmla="*/ 120 h 1278"/>
                <a:gd name="T6" fmla="*/ 138 h 1278"/>
                <a:gd name="T7" fmla="*/ 162 h 1278"/>
                <a:gd name="T8" fmla="*/ 378 h 1278"/>
                <a:gd name="T9" fmla="*/ 408 h 1278"/>
                <a:gd name="T10" fmla="*/ 468 h 1278"/>
                <a:gd name="T11" fmla="*/ 498 h 1278"/>
                <a:gd name="T12" fmla="*/ 558 h 1278"/>
                <a:gd name="T13" fmla="*/ 588 h 1278"/>
                <a:gd name="T14" fmla="*/ 654 h 1278"/>
                <a:gd name="T15" fmla="*/ 684 h 1278"/>
                <a:gd name="T16" fmla="*/ 744 h 1278"/>
                <a:gd name="T17" fmla="*/ 774 h 1278"/>
                <a:gd name="T18" fmla="*/ 840 h 1278"/>
                <a:gd name="T19" fmla="*/ 870 h 1278"/>
                <a:gd name="T20" fmla="*/ 930 h 1278"/>
                <a:gd name="T21" fmla="*/ 960 h 1278"/>
                <a:gd name="T22" fmla="*/ 1026 h 1278"/>
                <a:gd name="T23" fmla="*/ 1062 h 1278"/>
                <a:gd name="T24" fmla="*/ 1122 h 1278"/>
                <a:gd name="T25" fmla="*/ 1152 h 1278"/>
                <a:gd name="T26" fmla="*/ 1218 h 1278"/>
                <a:gd name="T27" fmla="*/ 1248 h 1278"/>
                <a:gd name="T28" fmla="*/ 1278 h 1278"/>
                <a:gd name="T29" fmla="*/ 0 h 1278"/>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 ang="0">
                  <a:pos x="0" y="T14"/>
                </a:cxn>
                <a:cxn ang="0">
                  <a:pos x="0" y="T15"/>
                </a:cxn>
                <a:cxn ang="0">
                  <a:pos x="0" y="T16"/>
                </a:cxn>
                <a:cxn ang="0">
                  <a:pos x="0" y="T17"/>
                </a:cxn>
                <a:cxn ang="0">
                  <a:pos x="0" y="T18"/>
                </a:cxn>
                <a:cxn ang="0">
                  <a:pos x="0" y="T19"/>
                </a:cxn>
                <a:cxn ang="0">
                  <a:pos x="0" y="T20"/>
                </a:cxn>
                <a:cxn ang="0">
                  <a:pos x="0" y="T21"/>
                </a:cxn>
                <a:cxn ang="0">
                  <a:pos x="0" y="T22"/>
                </a:cxn>
                <a:cxn ang="0">
                  <a:pos x="0" y="T23"/>
                </a:cxn>
                <a:cxn ang="0">
                  <a:pos x="0" y="T24"/>
                </a:cxn>
                <a:cxn ang="0">
                  <a:pos x="0" y="T25"/>
                </a:cxn>
                <a:cxn ang="0">
                  <a:pos x="0" y="T26"/>
                </a:cxn>
                <a:cxn ang="0">
                  <a:pos x="0" y="T27"/>
                </a:cxn>
                <a:cxn ang="0">
                  <a:pos x="0" y="T28"/>
                </a:cxn>
                <a:cxn ang="0">
                  <a:pos x="0" y="T29"/>
                </a:cxn>
              </a:cxnLst>
              <a:rect l="0" t="0" r="r" b="b"/>
              <a:pathLst>
                <a:path h="1278">
                  <a:moveTo>
                    <a:pt x="0" y="0"/>
                  </a:moveTo>
                  <a:lnTo>
                    <a:pt x="0" y="0"/>
                  </a:lnTo>
                  <a:lnTo>
                    <a:pt x="0" y="42"/>
                  </a:lnTo>
                  <a:lnTo>
                    <a:pt x="0" y="78"/>
                  </a:lnTo>
                  <a:lnTo>
                    <a:pt x="0" y="96"/>
                  </a:lnTo>
                  <a:lnTo>
                    <a:pt x="0" y="120"/>
                  </a:lnTo>
                  <a:lnTo>
                    <a:pt x="0" y="138"/>
                  </a:lnTo>
                  <a:lnTo>
                    <a:pt x="0" y="162"/>
                  </a:lnTo>
                  <a:lnTo>
                    <a:pt x="0" y="378"/>
                  </a:lnTo>
                  <a:lnTo>
                    <a:pt x="0" y="408"/>
                  </a:lnTo>
                  <a:lnTo>
                    <a:pt x="0" y="468"/>
                  </a:lnTo>
                  <a:lnTo>
                    <a:pt x="0" y="498"/>
                  </a:lnTo>
                  <a:lnTo>
                    <a:pt x="0" y="558"/>
                  </a:lnTo>
                  <a:lnTo>
                    <a:pt x="0" y="588"/>
                  </a:lnTo>
                  <a:lnTo>
                    <a:pt x="0" y="654"/>
                  </a:lnTo>
                  <a:lnTo>
                    <a:pt x="0" y="684"/>
                  </a:lnTo>
                  <a:lnTo>
                    <a:pt x="0" y="744"/>
                  </a:lnTo>
                  <a:lnTo>
                    <a:pt x="0" y="774"/>
                  </a:lnTo>
                  <a:lnTo>
                    <a:pt x="0" y="840"/>
                  </a:lnTo>
                  <a:lnTo>
                    <a:pt x="0" y="870"/>
                  </a:lnTo>
                  <a:lnTo>
                    <a:pt x="0" y="930"/>
                  </a:lnTo>
                  <a:lnTo>
                    <a:pt x="0" y="960"/>
                  </a:lnTo>
                  <a:lnTo>
                    <a:pt x="0" y="1026"/>
                  </a:lnTo>
                  <a:lnTo>
                    <a:pt x="0" y="1062"/>
                  </a:lnTo>
                  <a:lnTo>
                    <a:pt x="0" y="1122"/>
                  </a:lnTo>
                  <a:lnTo>
                    <a:pt x="0" y="1152"/>
                  </a:lnTo>
                  <a:lnTo>
                    <a:pt x="0" y="1218"/>
                  </a:lnTo>
                  <a:lnTo>
                    <a:pt x="0" y="1248"/>
                  </a:lnTo>
                  <a:lnTo>
                    <a:pt x="0" y="1278"/>
                  </a:lnTo>
                  <a:lnTo>
                    <a:pt x="0" y="0"/>
                  </a:lnTo>
                  <a:close/>
                </a:path>
              </a:pathLst>
            </a:custGeom>
            <a:solidFill>
              <a:srgbClr val="DBDAD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th-TH"/>
            </a:p>
          </p:txBody>
        </p:sp>
        <p:sp>
          <p:nvSpPr>
            <p:cNvPr id="93" name="Freeform 510"/>
            <p:cNvSpPr/>
            <p:nvPr/>
          </p:nvSpPr>
          <p:spPr bwMode="auto">
            <a:xfrm>
              <a:off x="8662581" y="7084741"/>
              <a:ext cx="0" cy="3148957"/>
            </a:xfrm>
            <a:custGeom>
              <a:avLst/>
              <a:gdLst>
                <a:gd name="T0" fmla="*/ 0 h 1278"/>
                <a:gd name="T1" fmla="*/ 0 h 1278"/>
                <a:gd name="T2" fmla="*/ 42 h 1278"/>
                <a:gd name="T3" fmla="*/ 78 h 1278"/>
                <a:gd name="T4" fmla="*/ 96 h 1278"/>
                <a:gd name="T5" fmla="*/ 120 h 1278"/>
                <a:gd name="T6" fmla="*/ 138 h 1278"/>
                <a:gd name="T7" fmla="*/ 162 h 1278"/>
                <a:gd name="T8" fmla="*/ 378 h 1278"/>
                <a:gd name="T9" fmla="*/ 408 h 1278"/>
                <a:gd name="T10" fmla="*/ 468 h 1278"/>
                <a:gd name="T11" fmla="*/ 498 h 1278"/>
                <a:gd name="T12" fmla="*/ 558 h 1278"/>
                <a:gd name="T13" fmla="*/ 588 h 1278"/>
                <a:gd name="T14" fmla="*/ 654 h 1278"/>
                <a:gd name="T15" fmla="*/ 684 h 1278"/>
                <a:gd name="T16" fmla="*/ 744 h 1278"/>
                <a:gd name="T17" fmla="*/ 774 h 1278"/>
                <a:gd name="T18" fmla="*/ 840 h 1278"/>
                <a:gd name="T19" fmla="*/ 870 h 1278"/>
                <a:gd name="T20" fmla="*/ 930 h 1278"/>
                <a:gd name="T21" fmla="*/ 960 h 1278"/>
                <a:gd name="T22" fmla="*/ 1026 h 1278"/>
                <a:gd name="T23" fmla="*/ 1062 h 1278"/>
                <a:gd name="T24" fmla="*/ 1122 h 1278"/>
                <a:gd name="T25" fmla="*/ 1152 h 1278"/>
                <a:gd name="T26" fmla="*/ 1218 h 1278"/>
                <a:gd name="T27" fmla="*/ 1248 h 1278"/>
                <a:gd name="T28" fmla="*/ 1278 h 1278"/>
                <a:gd name="T29" fmla="*/ 0 h 1278"/>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 ang="0">
                  <a:pos x="0" y="T14"/>
                </a:cxn>
                <a:cxn ang="0">
                  <a:pos x="0" y="T15"/>
                </a:cxn>
                <a:cxn ang="0">
                  <a:pos x="0" y="T16"/>
                </a:cxn>
                <a:cxn ang="0">
                  <a:pos x="0" y="T17"/>
                </a:cxn>
                <a:cxn ang="0">
                  <a:pos x="0" y="T18"/>
                </a:cxn>
                <a:cxn ang="0">
                  <a:pos x="0" y="T19"/>
                </a:cxn>
                <a:cxn ang="0">
                  <a:pos x="0" y="T20"/>
                </a:cxn>
                <a:cxn ang="0">
                  <a:pos x="0" y="T21"/>
                </a:cxn>
                <a:cxn ang="0">
                  <a:pos x="0" y="T22"/>
                </a:cxn>
                <a:cxn ang="0">
                  <a:pos x="0" y="T23"/>
                </a:cxn>
                <a:cxn ang="0">
                  <a:pos x="0" y="T24"/>
                </a:cxn>
                <a:cxn ang="0">
                  <a:pos x="0" y="T25"/>
                </a:cxn>
                <a:cxn ang="0">
                  <a:pos x="0" y="T26"/>
                </a:cxn>
                <a:cxn ang="0">
                  <a:pos x="0" y="T27"/>
                </a:cxn>
                <a:cxn ang="0">
                  <a:pos x="0" y="T28"/>
                </a:cxn>
                <a:cxn ang="0">
                  <a:pos x="0" y="T29"/>
                </a:cxn>
              </a:cxnLst>
              <a:rect l="0" t="0" r="r" b="b"/>
              <a:pathLst>
                <a:path h="1278">
                  <a:moveTo>
                    <a:pt x="0" y="0"/>
                  </a:moveTo>
                  <a:lnTo>
                    <a:pt x="0" y="0"/>
                  </a:lnTo>
                  <a:lnTo>
                    <a:pt x="0" y="42"/>
                  </a:lnTo>
                  <a:lnTo>
                    <a:pt x="0" y="78"/>
                  </a:lnTo>
                  <a:lnTo>
                    <a:pt x="0" y="96"/>
                  </a:lnTo>
                  <a:lnTo>
                    <a:pt x="0" y="120"/>
                  </a:lnTo>
                  <a:lnTo>
                    <a:pt x="0" y="138"/>
                  </a:lnTo>
                  <a:lnTo>
                    <a:pt x="0" y="162"/>
                  </a:lnTo>
                  <a:lnTo>
                    <a:pt x="0" y="378"/>
                  </a:lnTo>
                  <a:lnTo>
                    <a:pt x="0" y="408"/>
                  </a:lnTo>
                  <a:lnTo>
                    <a:pt x="0" y="468"/>
                  </a:lnTo>
                  <a:lnTo>
                    <a:pt x="0" y="498"/>
                  </a:lnTo>
                  <a:lnTo>
                    <a:pt x="0" y="558"/>
                  </a:lnTo>
                  <a:lnTo>
                    <a:pt x="0" y="588"/>
                  </a:lnTo>
                  <a:lnTo>
                    <a:pt x="0" y="654"/>
                  </a:lnTo>
                  <a:lnTo>
                    <a:pt x="0" y="684"/>
                  </a:lnTo>
                  <a:lnTo>
                    <a:pt x="0" y="744"/>
                  </a:lnTo>
                  <a:lnTo>
                    <a:pt x="0" y="774"/>
                  </a:lnTo>
                  <a:lnTo>
                    <a:pt x="0" y="840"/>
                  </a:lnTo>
                  <a:lnTo>
                    <a:pt x="0" y="870"/>
                  </a:lnTo>
                  <a:lnTo>
                    <a:pt x="0" y="930"/>
                  </a:lnTo>
                  <a:lnTo>
                    <a:pt x="0" y="960"/>
                  </a:lnTo>
                  <a:lnTo>
                    <a:pt x="0" y="1026"/>
                  </a:lnTo>
                  <a:lnTo>
                    <a:pt x="0" y="1062"/>
                  </a:lnTo>
                  <a:lnTo>
                    <a:pt x="0" y="1122"/>
                  </a:lnTo>
                  <a:lnTo>
                    <a:pt x="0" y="1152"/>
                  </a:lnTo>
                  <a:lnTo>
                    <a:pt x="0" y="1218"/>
                  </a:lnTo>
                  <a:lnTo>
                    <a:pt x="0" y="1248"/>
                  </a:lnTo>
                  <a:lnTo>
                    <a:pt x="0" y="1278"/>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th-TH"/>
            </a:p>
          </p:txBody>
        </p:sp>
        <p:sp>
          <p:nvSpPr>
            <p:cNvPr id="94" name="Rectangle 511"/>
            <p:cNvSpPr>
              <a:spLocks noChangeArrowheads="1"/>
            </p:cNvSpPr>
            <p:nvPr/>
          </p:nvSpPr>
          <p:spPr bwMode="auto">
            <a:xfrm>
              <a:off x="8662581" y="10233698"/>
              <a:ext cx="1877547" cy="44352"/>
            </a:xfrm>
            <a:prstGeom prst="rect">
              <a:avLst/>
            </a:prstGeom>
            <a:solidFill>
              <a:srgbClr val="DBDAD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95" name="Rectangle 512"/>
            <p:cNvSpPr>
              <a:spLocks noChangeArrowheads="1"/>
            </p:cNvSpPr>
            <p:nvPr/>
          </p:nvSpPr>
          <p:spPr bwMode="auto">
            <a:xfrm>
              <a:off x="8662581" y="10233698"/>
              <a:ext cx="1877547" cy="44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grpSp>
      <p:grpSp>
        <p:nvGrpSpPr>
          <p:cNvPr id="97" name="组合 96"/>
          <p:cNvGrpSpPr/>
          <p:nvPr/>
        </p:nvGrpSpPr>
        <p:grpSpPr>
          <a:xfrm>
            <a:off x="-123878" y="3032976"/>
            <a:ext cx="11721053" cy="2709374"/>
            <a:chOff x="1666082" y="2167917"/>
            <a:chExt cx="11721053" cy="2709374"/>
          </a:xfrm>
        </p:grpSpPr>
        <p:pic>
          <p:nvPicPr>
            <p:cNvPr id="98" name="图片 97"/>
            <p:cNvPicPr>
              <a:picLocks noChangeAspect="1"/>
            </p:cNvPicPr>
            <p:nvPr/>
          </p:nvPicPr>
          <p:blipFill rotWithShape="1">
            <a:blip r:embed="rId1" cstate="print">
              <a:extLst>
                <a:ext uri="{28A0092B-C50C-407E-A947-70E740481C1C}">
                  <a14:useLocalDpi xmlns:a14="http://schemas.microsoft.com/office/drawing/2010/main" val="0"/>
                </a:ext>
              </a:extLst>
            </a:blip>
            <a:srcRect l="10768"/>
            <a:stretch>
              <a:fillRect/>
            </a:stretch>
          </p:blipFill>
          <p:spPr>
            <a:xfrm>
              <a:off x="1666082" y="2925779"/>
              <a:ext cx="3714905" cy="1951512"/>
            </a:xfrm>
            <a:prstGeom prst="rect">
              <a:avLst/>
            </a:prstGeom>
            <a:ln w="38100">
              <a:solidFill>
                <a:schemeClr val="bg1"/>
              </a:solidFill>
            </a:ln>
            <a:effectLst>
              <a:outerShdw blurRad="50800" dist="38100" dir="2700000" algn="tl" rotWithShape="0">
                <a:prstClr val="black">
                  <a:alpha val="40000"/>
                </a:prstClr>
              </a:outerShdw>
              <a:softEdge rad="254000"/>
            </a:effectLst>
          </p:spPr>
        </p:pic>
        <p:sp>
          <p:nvSpPr>
            <p:cNvPr id="99" name="文本框 98"/>
            <p:cNvSpPr txBox="1"/>
            <p:nvPr/>
          </p:nvSpPr>
          <p:spPr>
            <a:xfrm>
              <a:off x="11441649" y="2167917"/>
              <a:ext cx="1945486" cy="572464"/>
            </a:xfrm>
            <a:prstGeom prst="rect">
              <a:avLst/>
            </a:prstGeom>
            <a:noFill/>
          </p:spPr>
          <p:txBody>
            <a:bodyPr wrap="square" rtlCol="0">
              <a:spAutoFit/>
            </a:bodyPr>
            <a:lstStyle/>
            <a:p>
              <a:pPr algn="ctr">
                <a:lnSpc>
                  <a:spcPct val="120000"/>
                </a:lnSpc>
              </a:pPr>
              <a:r>
                <a:rPr lang="zh-CN" altLang="en-US" sz="1300" b="1" dirty="0">
                  <a:solidFill>
                    <a:srgbClr val="7030A0"/>
                  </a:solidFill>
                  <a:effectLst>
                    <a:outerShdw blurRad="50800" dist="38100" dir="13500000" algn="br" rotWithShape="0">
                      <a:prstClr val="black">
                        <a:alpha val="40000"/>
                      </a:prstClr>
                    </a:outerShdw>
                  </a:effectLst>
                  <a:latin typeface="华文新魏" panose="02010800040101010101" pitchFamily="2" charset="-122"/>
                  <a:ea typeface="华文新魏" panose="02010800040101010101" pitchFamily="2" charset="-122"/>
                </a:rPr>
                <a:t>人民对美好生活的</a:t>
              </a:r>
              <a:r>
                <a:rPr lang="zh-CN" altLang="en-US" sz="1300" b="1" dirty="0" smtClean="0">
                  <a:solidFill>
                    <a:srgbClr val="7030A0"/>
                  </a:solidFill>
                  <a:effectLst>
                    <a:outerShdw blurRad="50800" dist="38100" dir="13500000" algn="br" rotWithShape="0">
                      <a:prstClr val="black">
                        <a:alpha val="40000"/>
                      </a:prstClr>
                    </a:outerShdw>
                  </a:effectLst>
                  <a:latin typeface="华文新魏" panose="02010800040101010101" pitchFamily="2" charset="-122"/>
                  <a:ea typeface="华文新魏" panose="02010800040101010101" pitchFamily="2" charset="-122"/>
                </a:rPr>
                <a:t>向往</a:t>
              </a:r>
              <a:endParaRPr lang="en-US" altLang="zh-CN" sz="1300" b="1" dirty="0" smtClean="0">
                <a:solidFill>
                  <a:srgbClr val="7030A0"/>
                </a:solidFill>
                <a:effectLst>
                  <a:outerShdw blurRad="50800" dist="38100" dir="13500000" algn="br" rotWithShape="0">
                    <a:prstClr val="black">
                      <a:alpha val="40000"/>
                    </a:prstClr>
                  </a:outerShdw>
                </a:effectLst>
                <a:latin typeface="华文新魏" panose="02010800040101010101" pitchFamily="2" charset="-122"/>
                <a:ea typeface="华文新魏" panose="02010800040101010101" pitchFamily="2" charset="-122"/>
              </a:endParaRPr>
            </a:p>
            <a:p>
              <a:pPr algn="ctr">
                <a:lnSpc>
                  <a:spcPct val="120000"/>
                </a:lnSpc>
              </a:pPr>
              <a:r>
                <a:rPr lang="zh-CN" altLang="en-US" sz="1300" b="1" dirty="0" smtClean="0">
                  <a:solidFill>
                    <a:srgbClr val="7030A0"/>
                  </a:solidFill>
                  <a:effectLst>
                    <a:outerShdw blurRad="50800" dist="38100" dir="13500000" algn="br" rotWithShape="0">
                      <a:prstClr val="black">
                        <a:alpha val="40000"/>
                      </a:prstClr>
                    </a:outerShdw>
                  </a:effectLst>
                  <a:latin typeface="华文新魏" panose="02010800040101010101" pitchFamily="2" charset="-122"/>
                  <a:ea typeface="华文新魏" panose="02010800040101010101" pitchFamily="2" charset="-122"/>
                </a:rPr>
                <a:t>就是</a:t>
              </a:r>
              <a:r>
                <a:rPr lang="zh-CN" altLang="en-US" sz="1300" b="1" dirty="0">
                  <a:solidFill>
                    <a:srgbClr val="7030A0"/>
                  </a:solidFill>
                  <a:effectLst>
                    <a:outerShdw blurRad="50800" dist="38100" dir="13500000" algn="br" rotWithShape="0">
                      <a:prstClr val="black">
                        <a:alpha val="40000"/>
                      </a:prstClr>
                    </a:outerShdw>
                  </a:effectLst>
                  <a:latin typeface="华文新魏" panose="02010800040101010101" pitchFamily="2" charset="-122"/>
                  <a:ea typeface="华文新魏" panose="02010800040101010101" pitchFamily="2" charset="-122"/>
                </a:rPr>
                <a:t>我们的奋斗目标</a:t>
              </a:r>
              <a:endParaRPr lang="en-US" altLang="zh-CN" sz="1300" b="1" dirty="0">
                <a:solidFill>
                  <a:srgbClr val="7030A0"/>
                </a:solidFill>
                <a:effectLst>
                  <a:outerShdw blurRad="50800" dist="38100" dir="13500000" algn="br" rotWithShape="0">
                    <a:prstClr val="black">
                      <a:alpha val="40000"/>
                    </a:prstClr>
                  </a:outerShdw>
                </a:effectLst>
                <a:latin typeface="华文新魏" panose="02010800040101010101" pitchFamily="2" charset="-122"/>
                <a:ea typeface="华文新魏" panose="02010800040101010101" pitchFamily="2" charset="-122"/>
              </a:endParaRPr>
            </a:p>
          </p:txBody>
        </p:sp>
      </p:grpSp>
      <p:pic>
        <p:nvPicPr>
          <p:cNvPr id="38" name="图片 37"/>
          <p:cNvPicPr>
            <a:picLocks noChangeAspect="1"/>
          </p:cNvPicPr>
          <p:nvPr/>
        </p:nvPicPr>
        <p:blipFill>
          <a:blip r:embed="rId2" cstate="print">
            <a:extLst>
              <a:ext uri="{BEBA8EAE-BF5A-486C-A8C5-ECC9F3942E4B}">
                <a14:imgProps xmlns:a14="http://schemas.microsoft.com/office/drawing/2010/main">
                  <a14:imgLayer r:embed="rId3">
                    <a14:imgEffect>
                      <a14:artisticPencilSketch/>
                    </a14:imgEffect>
                  </a14:imgLayer>
                </a14:imgProps>
              </a:ext>
            </a:extLst>
          </a:blip>
          <a:stretch>
            <a:fillRect/>
          </a:stretch>
        </p:blipFill>
        <p:spPr>
          <a:xfrm>
            <a:off x="10347297" y="6323927"/>
            <a:ext cx="1693628" cy="471796"/>
          </a:xfrm>
          <a:prstGeom prst="rect">
            <a:avLst/>
          </a:prstGeom>
        </p:spPr>
      </p:pic>
      <p:pic>
        <p:nvPicPr>
          <p:cNvPr id="39" name="图片 38"/>
          <p:cNvPicPr>
            <a:picLocks noChangeAspect="1"/>
          </p:cNvPicPr>
          <p:nvPr/>
        </p:nvPicPr>
        <p:blipFill>
          <a:blip r:embed="rId4" cstate="print">
            <a:extLst>
              <a:ext uri="{BEBA8EAE-BF5A-486C-A8C5-ECC9F3942E4B}">
                <a14:imgProps xmlns:a14="http://schemas.microsoft.com/office/drawing/2010/main">
                  <a14:imgLayer r:embed="rId3">
                    <a14:imgEffect>
                      <a14:artisticPencilGrayscale/>
                    </a14:imgEffect>
                  </a14:imgLayer>
                </a14:imgProps>
              </a:ext>
            </a:extLst>
          </a:blip>
          <a:stretch>
            <a:fillRect/>
          </a:stretch>
        </p:blipFill>
        <p:spPr>
          <a:xfrm>
            <a:off x="418437" y="366404"/>
            <a:ext cx="1693628" cy="471796"/>
          </a:xfrm>
          <a:prstGeom prst="rect">
            <a:avLst/>
          </a:prstGeom>
        </p:spPr>
      </p:pic>
      <p:sp>
        <p:nvSpPr>
          <p:cNvPr id="4" name="矩形 3"/>
          <p:cNvSpPr/>
          <p:nvPr/>
        </p:nvSpPr>
        <p:spPr>
          <a:xfrm>
            <a:off x="2545784" y="439599"/>
            <a:ext cx="9654540" cy="325406"/>
          </a:xfrm>
          <a:prstGeom prst="rect">
            <a:avLst/>
          </a:prstGeom>
          <a:gradFill>
            <a:gsLst>
              <a:gs pos="27000">
                <a:srgbClr val="FF0000"/>
              </a:gs>
              <a:gs pos="100000">
                <a:schemeClr val="accent1">
                  <a:lumMod val="45000"/>
                  <a:lumOff val="55000"/>
                </a:schemeClr>
              </a:gs>
              <a:gs pos="77000">
                <a:srgbClr val="7030A0"/>
              </a:gs>
              <a:gs pos="100000">
                <a:schemeClr val="accent1">
                  <a:lumMod val="30000"/>
                  <a:lumOff val="70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rot="10800000">
            <a:off x="0" y="6397122"/>
            <a:ext cx="9654540" cy="325406"/>
          </a:xfrm>
          <a:prstGeom prst="rect">
            <a:avLst/>
          </a:prstGeom>
          <a:gradFill>
            <a:gsLst>
              <a:gs pos="27000">
                <a:srgbClr val="FF0000"/>
              </a:gs>
              <a:gs pos="100000">
                <a:schemeClr val="accent1">
                  <a:lumMod val="45000"/>
                  <a:lumOff val="55000"/>
                </a:schemeClr>
              </a:gs>
              <a:gs pos="77000">
                <a:srgbClr val="7030A0"/>
              </a:gs>
              <a:gs pos="100000">
                <a:schemeClr val="accent1">
                  <a:lumMod val="30000"/>
                  <a:lumOff val="70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986445" y="2041182"/>
            <a:ext cx="6244486" cy="369332"/>
          </a:xfrm>
          <a:prstGeom prst="rect">
            <a:avLst/>
          </a:prstGeom>
        </p:spPr>
        <p:txBody>
          <a:bodyPr wrap="square">
            <a:spAutoFit/>
          </a:bodyPr>
          <a:lstStyle/>
          <a:p>
            <a:r>
              <a:rPr lang="zh-CN" altLang="en-US" dirty="0">
                <a:solidFill>
                  <a:srgbClr val="000000"/>
                </a:solidFill>
                <a:latin typeface="微软雅黑" panose="020B0503020204020204" pitchFamily="34" charset="-122"/>
                <a:ea typeface="微软雅黑" panose="020B0503020204020204" pitchFamily="34" charset="-122"/>
              </a:rPr>
              <a:t>巩固拓展作风建设成效，推动化风成俗、成为习惯。</a:t>
            </a:r>
            <a:endParaRPr lang="zh-CN" altLang="en-US" dirty="0"/>
          </a:p>
        </p:txBody>
      </p:sp>
      <p:sp>
        <p:nvSpPr>
          <p:cNvPr id="10" name="矩形 9"/>
          <p:cNvSpPr/>
          <p:nvPr/>
        </p:nvSpPr>
        <p:spPr>
          <a:xfrm>
            <a:off x="801047" y="2778728"/>
            <a:ext cx="8130540" cy="369332"/>
          </a:xfrm>
          <a:prstGeom prst="rect">
            <a:avLst/>
          </a:prstGeom>
        </p:spPr>
        <p:txBody>
          <a:bodyPr wrap="square">
            <a:spAutoFit/>
          </a:bodyPr>
          <a:lstStyle/>
          <a:p>
            <a:r>
              <a:rPr lang="zh-CN" altLang="en-US" dirty="0">
                <a:solidFill>
                  <a:srgbClr val="000000"/>
                </a:solidFill>
                <a:latin typeface="微软雅黑" panose="020B0503020204020204" pitchFamily="34" charset="-122"/>
                <a:ea typeface="微软雅黑" panose="020B0503020204020204" pitchFamily="34" charset="-122"/>
              </a:rPr>
              <a:t>完善巡视巡察上下联动工作格局，促进巡视巡察与其他各类监督贯通融合。</a:t>
            </a:r>
            <a:endParaRPr lang="zh-CN" altLang="en-US" dirty="0"/>
          </a:p>
        </p:txBody>
      </p:sp>
      <p:sp>
        <p:nvSpPr>
          <p:cNvPr id="12" name="矩形 11"/>
          <p:cNvSpPr/>
          <p:nvPr/>
        </p:nvSpPr>
        <p:spPr>
          <a:xfrm>
            <a:off x="53339" y="3534274"/>
            <a:ext cx="9763951" cy="369332"/>
          </a:xfrm>
          <a:prstGeom prst="rect">
            <a:avLst/>
          </a:prstGeom>
        </p:spPr>
        <p:txBody>
          <a:bodyPr wrap="square">
            <a:spAutoFit/>
          </a:bodyPr>
          <a:lstStyle/>
          <a:p>
            <a:r>
              <a:rPr lang="zh-CN" altLang="en-US" dirty="0">
                <a:solidFill>
                  <a:srgbClr val="000000"/>
                </a:solidFill>
                <a:latin typeface="微软雅黑" panose="020B0503020204020204" pitchFamily="34" charset="-122"/>
                <a:ea typeface="微软雅黑" panose="020B0503020204020204" pitchFamily="34" charset="-122"/>
              </a:rPr>
              <a:t>构建一体推进不敢腐、不能腐、不想腐体制机制，进一步巩固和发展反腐败斗争压倒性胜利。</a:t>
            </a:r>
            <a:endParaRPr lang="zh-CN" altLang="en-US" dirty="0"/>
          </a:p>
        </p:txBody>
      </p:sp>
      <p:sp>
        <p:nvSpPr>
          <p:cNvPr id="13" name="矩形 12"/>
          <p:cNvSpPr/>
          <p:nvPr/>
        </p:nvSpPr>
        <p:spPr>
          <a:xfrm>
            <a:off x="1201705" y="4314611"/>
            <a:ext cx="7410509" cy="369332"/>
          </a:xfrm>
          <a:prstGeom prst="rect">
            <a:avLst/>
          </a:prstGeom>
        </p:spPr>
        <p:txBody>
          <a:bodyPr wrap="square">
            <a:spAutoFit/>
          </a:bodyPr>
          <a:lstStyle/>
          <a:p>
            <a:r>
              <a:rPr lang="zh-CN" altLang="en-US" dirty="0">
                <a:solidFill>
                  <a:srgbClr val="000000"/>
                </a:solidFill>
                <a:latin typeface="微软雅黑" panose="020B0503020204020204" pitchFamily="34" charset="-122"/>
                <a:ea typeface="微软雅黑" panose="020B0503020204020204" pitchFamily="34" charset="-122"/>
              </a:rPr>
              <a:t>建设高素质专业化干部队伍，做忠诚干净担当、敢于善于斗争的战士。</a:t>
            </a:r>
            <a:endParaRPr lang="zh-CN" altLang="en-US" dirty="0"/>
          </a:p>
        </p:txBody>
      </p:sp>
      <p:sp>
        <p:nvSpPr>
          <p:cNvPr id="96" name="文本框 95"/>
          <p:cNvSpPr txBox="1"/>
          <p:nvPr/>
        </p:nvSpPr>
        <p:spPr>
          <a:xfrm>
            <a:off x="8206740" y="6421325"/>
            <a:ext cx="1447800" cy="276999"/>
          </a:xfrm>
          <a:prstGeom prst="rect">
            <a:avLst/>
          </a:prstGeom>
          <a:noFill/>
        </p:spPr>
        <p:txBody>
          <a:bodyPr wrap="square" rtlCol="0">
            <a:spAutoFit/>
          </a:bodyPr>
          <a:lstStyle/>
          <a:p>
            <a:r>
              <a:rPr lang="zh-CN" altLang="en-US" sz="1200" b="1" dirty="0" smtClean="0">
                <a:solidFill>
                  <a:srgbClr val="FFC000"/>
                </a:solidFill>
              </a:rPr>
              <a:t>工作报告 全会公告</a:t>
            </a:r>
            <a:endParaRPr lang="zh-CN" altLang="en-US" sz="1200" b="1" dirty="0">
              <a:solidFill>
                <a:srgbClr val="FFC000"/>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7"/>
                                        </p:tgtEl>
                                        <p:attrNameLst>
                                          <p:attrName>style.visibility</p:attrName>
                                        </p:attrNameLst>
                                      </p:cBhvr>
                                      <p:to>
                                        <p:strVal val="visible"/>
                                      </p:to>
                                    </p:set>
                                    <p:animEffect transition="in" filter="fade">
                                      <p:cBhvr>
                                        <p:cTn id="7" dur="5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图片 37"/>
          <p:cNvPicPr>
            <a:picLocks noChangeAspect="1"/>
          </p:cNvPicPr>
          <p:nvPr/>
        </p:nvPicPr>
        <p:blipFill>
          <a:blip r:embed="rId1" cstate="print">
            <a:extLst>
              <a:ext uri="{BEBA8EAE-BF5A-486C-A8C5-ECC9F3942E4B}">
                <a14:imgProps xmlns:a14="http://schemas.microsoft.com/office/drawing/2010/main">
                  <a14:imgLayer r:embed="rId2">
                    <a14:imgEffect>
                      <a14:artisticPencilSketch/>
                    </a14:imgEffect>
                  </a14:imgLayer>
                </a14:imgProps>
              </a:ext>
            </a:extLst>
          </a:blip>
          <a:stretch>
            <a:fillRect/>
          </a:stretch>
        </p:blipFill>
        <p:spPr>
          <a:xfrm>
            <a:off x="10347297" y="6323927"/>
            <a:ext cx="1693628" cy="471796"/>
          </a:xfrm>
          <a:prstGeom prst="rect">
            <a:avLst/>
          </a:prstGeom>
        </p:spPr>
      </p:pic>
      <p:pic>
        <p:nvPicPr>
          <p:cNvPr id="39" name="图片 38"/>
          <p:cNvPicPr>
            <a:picLocks noChangeAspect="1"/>
          </p:cNvPicPr>
          <p:nvPr/>
        </p:nvPicPr>
        <p:blipFill>
          <a:blip r:embed="rId3" cstate="print">
            <a:extLst>
              <a:ext uri="{BEBA8EAE-BF5A-486C-A8C5-ECC9F3942E4B}">
                <a14:imgProps xmlns:a14="http://schemas.microsoft.com/office/drawing/2010/main">
                  <a14:imgLayer r:embed="rId2">
                    <a14:imgEffect>
                      <a14:artisticPencilGrayscale/>
                    </a14:imgEffect>
                  </a14:imgLayer>
                </a14:imgProps>
              </a:ext>
            </a:extLst>
          </a:blip>
          <a:stretch>
            <a:fillRect/>
          </a:stretch>
        </p:blipFill>
        <p:spPr>
          <a:xfrm>
            <a:off x="418437" y="366404"/>
            <a:ext cx="1693628" cy="471796"/>
          </a:xfrm>
          <a:prstGeom prst="rect">
            <a:avLst/>
          </a:prstGeom>
        </p:spPr>
      </p:pic>
      <p:sp>
        <p:nvSpPr>
          <p:cNvPr id="4" name="矩形 3"/>
          <p:cNvSpPr/>
          <p:nvPr/>
        </p:nvSpPr>
        <p:spPr>
          <a:xfrm>
            <a:off x="2538100" y="439599"/>
            <a:ext cx="9654540" cy="325406"/>
          </a:xfrm>
          <a:prstGeom prst="rect">
            <a:avLst/>
          </a:prstGeom>
          <a:gradFill>
            <a:gsLst>
              <a:gs pos="27000">
                <a:srgbClr val="FF0000"/>
              </a:gs>
              <a:gs pos="100000">
                <a:schemeClr val="accent1">
                  <a:lumMod val="45000"/>
                  <a:lumOff val="55000"/>
                </a:schemeClr>
              </a:gs>
              <a:gs pos="77000">
                <a:srgbClr val="7030A0"/>
              </a:gs>
              <a:gs pos="100000">
                <a:schemeClr val="accent1">
                  <a:lumMod val="30000"/>
                  <a:lumOff val="70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rot="10800000">
            <a:off x="-7556" y="6397122"/>
            <a:ext cx="9654540" cy="325406"/>
          </a:xfrm>
          <a:prstGeom prst="rect">
            <a:avLst/>
          </a:prstGeom>
          <a:gradFill>
            <a:gsLst>
              <a:gs pos="27000">
                <a:srgbClr val="FF0000"/>
              </a:gs>
              <a:gs pos="100000">
                <a:schemeClr val="accent1">
                  <a:lumMod val="45000"/>
                  <a:lumOff val="55000"/>
                </a:schemeClr>
              </a:gs>
              <a:gs pos="77000">
                <a:srgbClr val="7030A0"/>
              </a:gs>
              <a:gs pos="100000">
                <a:schemeClr val="accent1">
                  <a:lumMod val="30000"/>
                  <a:lumOff val="70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1785987" y="1128527"/>
            <a:ext cx="1105644" cy="4425444"/>
            <a:chOff x="1785987" y="1528139"/>
            <a:chExt cx="1105644" cy="4425444"/>
          </a:xfrm>
        </p:grpSpPr>
        <p:grpSp>
          <p:nvGrpSpPr>
            <p:cNvPr id="10" name="组合 9"/>
            <p:cNvGrpSpPr/>
            <p:nvPr/>
          </p:nvGrpSpPr>
          <p:grpSpPr>
            <a:xfrm>
              <a:off x="1785987" y="2979581"/>
              <a:ext cx="712215" cy="721040"/>
              <a:chOff x="1779744" y="1316662"/>
              <a:chExt cx="712215" cy="721040"/>
            </a:xfrm>
          </p:grpSpPr>
          <p:sp>
            <p:nvSpPr>
              <p:cNvPr id="12" name="Oval 17"/>
              <p:cNvSpPr>
                <a:spLocks noChangeArrowheads="1"/>
              </p:cNvSpPr>
              <p:nvPr/>
            </p:nvSpPr>
            <p:spPr bwMode="auto">
              <a:xfrm>
                <a:off x="1779744" y="1316662"/>
                <a:ext cx="712215" cy="721040"/>
              </a:xfrm>
              <a:prstGeom prst="ellipse">
                <a:avLst/>
              </a:prstGeom>
              <a:solidFill>
                <a:srgbClr val="C00000"/>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th-TH" sz="1800" b="0" i="0" u="none" strike="noStrike" kern="0" cap="none" spc="0" normalizeH="0" baseline="0" noProof="0">
                  <a:ln>
                    <a:noFill/>
                  </a:ln>
                  <a:solidFill>
                    <a:prstClr val="black"/>
                  </a:solidFill>
                  <a:effectLst/>
                  <a:uLnTx/>
                  <a:uFillTx/>
                  <a:latin typeface="等线"/>
                  <a:ea typeface="宋体" panose="02010600030101010101" pitchFamily="2" charset="-122"/>
                </a:endParaRPr>
              </a:p>
            </p:txBody>
          </p:sp>
          <p:sp>
            <p:nvSpPr>
              <p:cNvPr id="13" name="Freeform 94"/>
              <p:cNvSpPr>
                <a:spLocks noEditPoints="1"/>
              </p:cNvSpPr>
              <p:nvPr/>
            </p:nvSpPr>
            <p:spPr bwMode="auto">
              <a:xfrm>
                <a:off x="1924520" y="1509764"/>
                <a:ext cx="422663" cy="334837"/>
              </a:xfrm>
              <a:custGeom>
                <a:avLst/>
                <a:gdLst>
                  <a:gd name="T0" fmla="*/ 76 w 77"/>
                  <a:gd name="T1" fmla="*/ 8 h 61"/>
                  <a:gd name="T2" fmla="*/ 75 w 77"/>
                  <a:gd name="T3" fmla="*/ 7 h 61"/>
                  <a:gd name="T4" fmla="*/ 75 w 77"/>
                  <a:gd name="T5" fmla="*/ 7 h 61"/>
                  <a:gd name="T6" fmla="*/ 71 w 77"/>
                  <a:gd name="T7" fmla="*/ 7 h 61"/>
                  <a:gd name="T8" fmla="*/ 71 w 77"/>
                  <a:gd name="T9" fmla="*/ 1 h 61"/>
                  <a:gd name="T10" fmla="*/ 69 w 77"/>
                  <a:gd name="T11" fmla="*/ 0 h 61"/>
                  <a:gd name="T12" fmla="*/ 67 w 77"/>
                  <a:gd name="T13" fmla="*/ 0 h 61"/>
                  <a:gd name="T14" fmla="*/ 38 w 77"/>
                  <a:gd name="T15" fmla="*/ 5 h 61"/>
                  <a:gd name="T16" fmla="*/ 10 w 77"/>
                  <a:gd name="T17" fmla="*/ 0 h 61"/>
                  <a:gd name="T18" fmla="*/ 8 w 77"/>
                  <a:gd name="T19" fmla="*/ 0 h 61"/>
                  <a:gd name="T20" fmla="*/ 6 w 77"/>
                  <a:gd name="T21" fmla="*/ 1 h 61"/>
                  <a:gd name="T22" fmla="*/ 6 w 77"/>
                  <a:gd name="T23" fmla="*/ 7 h 61"/>
                  <a:gd name="T24" fmla="*/ 2 w 77"/>
                  <a:gd name="T25" fmla="*/ 7 h 61"/>
                  <a:gd name="T26" fmla="*/ 1 w 77"/>
                  <a:gd name="T27" fmla="*/ 8 h 61"/>
                  <a:gd name="T28" fmla="*/ 0 w 77"/>
                  <a:gd name="T29" fmla="*/ 9 h 61"/>
                  <a:gd name="T30" fmla="*/ 0 w 77"/>
                  <a:gd name="T31" fmla="*/ 53 h 61"/>
                  <a:gd name="T32" fmla="*/ 2 w 77"/>
                  <a:gd name="T33" fmla="*/ 55 h 61"/>
                  <a:gd name="T34" fmla="*/ 4 w 77"/>
                  <a:gd name="T35" fmla="*/ 55 h 61"/>
                  <a:gd name="T36" fmla="*/ 35 w 77"/>
                  <a:gd name="T37" fmla="*/ 60 h 61"/>
                  <a:gd name="T38" fmla="*/ 36 w 77"/>
                  <a:gd name="T39" fmla="*/ 61 h 61"/>
                  <a:gd name="T40" fmla="*/ 41 w 77"/>
                  <a:gd name="T41" fmla="*/ 61 h 61"/>
                  <a:gd name="T42" fmla="*/ 42 w 77"/>
                  <a:gd name="T43" fmla="*/ 60 h 61"/>
                  <a:gd name="T44" fmla="*/ 73 w 77"/>
                  <a:gd name="T45" fmla="*/ 55 h 61"/>
                  <a:gd name="T46" fmla="*/ 75 w 77"/>
                  <a:gd name="T47" fmla="*/ 55 h 61"/>
                  <a:gd name="T48" fmla="*/ 77 w 77"/>
                  <a:gd name="T49" fmla="*/ 53 h 61"/>
                  <a:gd name="T50" fmla="*/ 77 w 77"/>
                  <a:gd name="T51" fmla="*/ 9 h 61"/>
                  <a:gd name="T52" fmla="*/ 76 w 77"/>
                  <a:gd name="T53" fmla="*/ 8 h 61"/>
                  <a:gd name="T54" fmla="*/ 3 w 77"/>
                  <a:gd name="T55" fmla="*/ 52 h 61"/>
                  <a:gd name="T56" fmla="*/ 3 w 77"/>
                  <a:gd name="T57" fmla="*/ 10 h 61"/>
                  <a:gd name="T58" fmla="*/ 6 w 77"/>
                  <a:gd name="T59" fmla="*/ 10 h 61"/>
                  <a:gd name="T60" fmla="*/ 6 w 77"/>
                  <a:gd name="T61" fmla="*/ 52 h 61"/>
                  <a:gd name="T62" fmla="*/ 4 w 77"/>
                  <a:gd name="T63" fmla="*/ 52 h 61"/>
                  <a:gd name="T64" fmla="*/ 3 w 77"/>
                  <a:gd name="T65" fmla="*/ 52 h 61"/>
                  <a:gd name="T66" fmla="*/ 9 w 77"/>
                  <a:gd name="T67" fmla="*/ 52 h 61"/>
                  <a:gd name="T68" fmla="*/ 9 w 77"/>
                  <a:gd name="T69" fmla="*/ 9 h 61"/>
                  <a:gd name="T70" fmla="*/ 9 w 77"/>
                  <a:gd name="T71" fmla="*/ 9 h 61"/>
                  <a:gd name="T72" fmla="*/ 9 w 77"/>
                  <a:gd name="T73" fmla="*/ 3 h 61"/>
                  <a:gd name="T74" fmla="*/ 10 w 77"/>
                  <a:gd name="T75" fmla="*/ 3 h 61"/>
                  <a:gd name="T76" fmla="*/ 37 w 77"/>
                  <a:gd name="T77" fmla="*/ 8 h 61"/>
                  <a:gd name="T78" fmla="*/ 37 w 77"/>
                  <a:gd name="T79" fmla="*/ 57 h 61"/>
                  <a:gd name="T80" fmla="*/ 9 w 77"/>
                  <a:gd name="T81" fmla="*/ 52 h 61"/>
                  <a:gd name="T82" fmla="*/ 40 w 77"/>
                  <a:gd name="T83" fmla="*/ 57 h 61"/>
                  <a:gd name="T84" fmla="*/ 40 w 77"/>
                  <a:gd name="T85" fmla="*/ 8 h 61"/>
                  <a:gd name="T86" fmla="*/ 67 w 77"/>
                  <a:gd name="T87" fmla="*/ 3 h 61"/>
                  <a:gd name="T88" fmla="*/ 68 w 77"/>
                  <a:gd name="T89" fmla="*/ 3 h 61"/>
                  <a:gd name="T90" fmla="*/ 68 w 77"/>
                  <a:gd name="T91" fmla="*/ 9 h 61"/>
                  <a:gd name="T92" fmla="*/ 68 w 77"/>
                  <a:gd name="T93" fmla="*/ 52 h 61"/>
                  <a:gd name="T94" fmla="*/ 40 w 77"/>
                  <a:gd name="T95" fmla="*/ 57 h 61"/>
                  <a:gd name="T96" fmla="*/ 74 w 77"/>
                  <a:gd name="T97" fmla="*/ 52 h 61"/>
                  <a:gd name="T98" fmla="*/ 73 w 77"/>
                  <a:gd name="T99" fmla="*/ 52 h 61"/>
                  <a:gd name="T100" fmla="*/ 71 w 77"/>
                  <a:gd name="T101" fmla="*/ 52 h 61"/>
                  <a:gd name="T102" fmla="*/ 71 w 77"/>
                  <a:gd name="T103" fmla="*/ 10 h 61"/>
                  <a:gd name="T104" fmla="*/ 74 w 77"/>
                  <a:gd name="T105" fmla="*/ 10 h 61"/>
                  <a:gd name="T106" fmla="*/ 74 w 77"/>
                  <a:gd name="T107" fmla="*/ 5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7" h="61">
                    <a:moveTo>
                      <a:pt x="76" y="8"/>
                    </a:moveTo>
                    <a:cubicBezTo>
                      <a:pt x="76" y="7"/>
                      <a:pt x="76" y="7"/>
                      <a:pt x="75" y="7"/>
                    </a:cubicBezTo>
                    <a:cubicBezTo>
                      <a:pt x="75" y="7"/>
                      <a:pt x="75" y="7"/>
                      <a:pt x="75" y="7"/>
                    </a:cubicBezTo>
                    <a:cubicBezTo>
                      <a:pt x="71" y="7"/>
                      <a:pt x="71" y="7"/>
                      <a:pt x="71" y="7"/>
                    </a:cubicBezTo>
                    <a:cubicBezTo>
                      <a:pt x="71" y="1"/>
                      <a:pt x="71" y="1"/>
                      <a:pt x="71" y="1"/>
                    </a:cubicBezTo>
                    <a:cubicBezTo>
                      <a:pt x="71" y="0"/>
                      <a:pt x="70" y="0"/>
                      <a:pt x="69" y="0"/>
                    </a:cubicBezTo>
                    <a:cubicBezTo>
                      <a:pt x="67" y="0"/>
                      <a:pt x="67" y="0"/>
                      <a:pt x="67" y="0"/>
                    </a:cubicBezTo>
                    <a:cubicBezTo>
                      <a:pt x="56" y="0"/>
                      <a:pt x="43" y="1"/>
                      <a:pt x="38" y="5"/>
                    </a:cubicBezTo>
                    <a:cubicBezTo>
                      <a:pt x="34" y="1"/>
                      <a:pt x="21" y="0"/>
                      <a:pt x="10" y="0"/>
                    </a:cubicBezTo>
                    <a:cubicBezTo>
                      <a:pt x="8" y="0"/>
                      <a:pt x="8" y="0"/>
                      <a:pt x="8" y="0"/>
                    </a:cubicBezTo>
                    <a:cubicBezTo>
                      <a:pt x="7" y="0"/>
                      <a:pt x="6" y="0"/>
                      <a:pt x="6" y="1"/>
                    </a:cubicBezTo>
                    <a:cubicBezTo>
                      <a:pt x="6" y="7"/>
                      <a:pt x="6" y="7"/>
                      <a:pt x="6" y="7"/>
                    </a:cubicBezTo>
                    <a:cubicBezTo>
                      <a:pt x="2" y="7"/>
                      <a:pt x="2" y="7"/>
                      <a:pt x="2" y="7"/>
                    </a:cubicBezTo>
                    <a:cubicBezTo>
                      <a:pt x="1" y="7"/>
                      <a:pt x="1" y="7"/>
                      <a:pt x="1" y="8"/>
                    </a:cubicBezTo>
                    <a:cubicBezTo>
                      <a:pt x="0" y="8"/>
                      <a:pt x="0" y="8"/>
                      <a:pt x="0" y="9"/>
                    </a:cubicBezTo>
                    <a:cubicBezTo>
                      <a:pt x="0" y="53"/>
                      <a:pt x="0" y="53"/>
                      <a:pt x="0" y="53"/>
                    </a:cubicBezTo>
                    <a:cubicBezTo>
                      <a:pt x="0" y="54"/>
                      <a:pt x="1" y="55"/>
                      <a:pt x="2" y="55"/>
                    </a:cubicBezTo>
                    <a:cubicBezTo>
                      <a:pt x="4" y="55"/>
                      <a:pt x="4" y="55"/>
                      <a:pt x="4" y="55"/>
                    </a:cubicBezTo>
                    <a:cubicBezTo>
                      <a:pt x="24" y="55"/>
                      <a:pt x="35" y="59"/>
                      <a:pt x="35" y="60"/>
                    </a:cubicBezTo>
                    <a:cubicBezTo>
                      <a:pt x="35" y="60"/>
                      <a:pt x="36" y="61"/>
                      <a:pt x="36" y="61"/>
                    </a:cubicBezTo>
                    <a:cubicBezTo>
                      <a:pt x="41" y="61"/>
                      <a:pt x="41" y="61"/>
                      <a:pt x="41" y="61"/>
                    </a:cubicBezTo>
                    <a:cubicBezTo>
                      <a:pt x="41" y="61"/>
                      <a:pt x="41" y="60"/>
                      <a:pt x="42" y="60"/>
                    </a:cubicBezTo>
                    <a:cubicBezTo>
                      <a:pt x="42" y="59"/>
                      <a:pt x="53" y="55"/>
                      <a:pt x="73" y="55"/>
                    </a:cubicBezTo>
                    <a:cubicBezTo>
                      <a:pt x="75" y="55"/>
                      <a:pt x="75" y="55"/>
                      <a:pt x="75" y="55"/>
                    </a:cubicBezTo>
                    <a:cubicBezTo>
                      <a:pt x="76" y="55"/>
                      <a:pt x="77" y="54"/>
                      <a:pt x="77" y="53"/>
                    </a:cubicBezTo>
                    <a:cubicBezTo>
                      <a:pt x="77" y="9"/>
                      <a:pt x="77" y="9"/>
                      <a:pt x="77" y="9"/>
                    </a:cubicBezTo>
                    <a:cubicBezTo>
                      <a:pt x="77" y="8"/>
                      <a:pt x="77" y="8"/>
                      <a:pt x="76" y="8"/>
                    </a:cubicBezTo>
                    <a:close/>
                    <a:moveTo>
                      <a:pt x="3" y="52"/>
                    </a:moveTo>
                    <a:cubicBezTo>
                      <a:pt x="3" y="10"/>
                      <a:pt x="3" y="10"/>
                      <a:pt x="3" y="10"/>
                    </a:cubicBezTo>
                    <a:cubicBezTo>
                      <a:pt x="6" y="10"/>
                      <a:pt x="6" y="10"/>
                      <a:pt x="6" y="10"/>
                    </a:cubicBezTo>
                    <a:cubicBezTo>
                      <a:pt x="6" y="52"/>
                      <a:pt x="6" y="52"/>
                      <a:pt x="6" y="52"/>
                    </a:cubicBezTo>
                    <a:cubicBezTo>
                      <a:pt x="5" y="52"/>
                      <a:pt x="4" y="52"/>
                      <a:pt x="4" y="52"/>
                    </a:cubicBezTo>
                    <a:lnTo>
                      <a:pt x="3" y="52"/>
                    </a:lnTo>
                    <a:close/>
                    <a:moveTo>
                      <a:pt x="9" y="52"/>
                    </a:moveTo>
                    <a:cubicBezTo>
                      <a:pt x="9" y="9"/>
                      <a:pt x="9" y="9"/>
                      <a:pt x="9" y="9"/>
                    </a:cubicBezTo>
                    <a:cubicBezTo>
                      <a:pt x="9" y="9"/>
                      <a:pt x="9" y="9"/>
                      <a:pt x="9" y="9"/>
                    </a:cubicBezTo>
                    <a:cubicBezTo>
                      <a:pt x="9" y="3"/>
                      <a:pt x="9" y="3"/>
                      <a:pt x="9" y="3"/>
                    </a:cubicBezTo>
                    <a:cubicBezTo>
                      <a:pt x="10" y="3"/>
                      <a:pt x="10" y="3"/>
                      <a:pt x="10" y="3"/>
                    </a:cubicBezTo>
                    <a:cubicBezTo>
                      <a:pt x="21" y="3"/>
                      <a:pt x="33" y="4"/>
                      <a:pt x="37" y="8"/>
                    </a:cubicBezTo>
                    <a:cubicBezTo>
                      <a:pt x="37" y="57"/>
                      <a:pt x="37" y="57"/>
                      <a:pt x="37" y="57"/>
                    </a:cubicBezTo>
                    <a:cubicBezTo>
                      <a:pt x="35" y="55"/>
                      <a:pt x="23" y="52"/>
                      <a:pt x="9" y="52"/>
                    </a:cubicBezTo>
                    <a:close/>
                    <a:moveTo>
                      <a:pt x="40" y="57"/>
                    </a:moveTo>
                    <a:cubicBezTo>
                      <a:pt x="40" y="8"/>
                      <a:pt x="40" y="8"/>
                      <a:pt x="40" y="8"/>
                    </a:cubicBezTo>
                    <a:cubicBezTo>
                      <a:pt x="44" y="4"/>
                      <a:pt x="56" y="3"/>
                      <a:pt x="67" y="3"/>
                    </a:cubicBezTo>
                    <a:cubicBezTo>
                      <a:pt x="68" y="3"/>
                      <a:pt x="68" y="3"/>
                      <a:pt x="68" y="3"/>
                    </a:cubicBezTo>
                    <a:cubicBezTo>
                      <a:pt x="68" y="9"/>
                      <a:pt x="68" y="9"/>
                      <a:pt x="68" y="9"/>
                    </a:cubicBezTo>
                    <a:cubicBezTo>
                      <a:pt x="68" y="52"/>
                      <a:pt x="68" y="52"/>
                      <a:pt x="68" y="52"/>
                    </a:cubicBezTo>
                    <a:cubicBezTo>
                      <a:pt x="54" y="52"/>
                      <a:pt x="42" y="55"/>
                      <a:pt x="40" y="57"/>
                    </a:cubicBezTo>
                    <a:close/>
                    <a:moveTo>
                      <a:pt x="74" y="52"/>
                    </a:moveTo>
                    <a:cubicBezTo>
                      <a:pt x="73" y="52"/>
                      <a:pt x="73" y="52"/>
                      <a:pt x="73" y="52"/>
                    </a:cubicBezTo>
                    <a:cubicBezTo>
                      <a:pt x="72" y="52"/>
                      <a:pt x="72" y="52"/>
                      <a:pt x="71" y="52"/>
                    </a:cubicBezTo>
                    <a:cubicBezTo>
                      <a:pt x="71" y="10"/>
                      <a:pt x="71" y="10"/>
                      <a:pt x="71" y="10"/>
                    </a:cubicBezTo>
                    <a:cubicBezTo>
                      <a:pt x="74" y="10"/>
                      <a:pt x="74" y="10"/>
                      <a:pt x="74" y="10"/>
                    </a:cubicBezTo>
                    <a:lnTo>
                      <a:pt x="74" y="52"/>
                    </a:ln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th-TH" sz="1800" b="0" i="0" u="none" strike="noStrike" kern="0" cap="none" spc="0" normalizeH="0" baseline="0" noProof="0">
                  <a:ln>
                    <a:noFill/>
                  </a:ln>
                  <a:solidFill>
                    <a:prstClr val="black"/>
                  </a:solidFill>
                  <a:effectLst/>
                  <a:uLnTx/>
                  <a:uFillTx/>
                  <a:latin typeface="等线"/>
                  <a:ea typeface="宋体" panose="02010600030101010101" pitchFamily="2" charset="-122"/>
                </a:endParaRPr>
              </a:p>
            </p:txBody>
          </p:sp>
        </p:grpSp>
        <p:cxnSp>
          <p:nvCxnSpPr>
            <p:cNvPr id="11" name="直接箭头连接符 10"/>
            <p:cNvCxnSpPr/>
            <p:nvPr/>
          </p:nvCxnSpPr>
          <p:spPr>
            <a:xfrm>
              <a:off x="2891631" y="1528139"/>
              <a:ext cx="0" cy="4425444"/>
            </a:xfrm>
            <a:prstGeom prst="straightConnector1">
              <a:avLst/>
            </a:prstGeom>
            <a:noFill/>
            <a:ln w="12700" cap="flat" cmpd="sng" algn="ctr">
              <a:solidFill>
                <a:srgbClr val="C00000"/>
              </a:solidFill>
              <a:prstDash val="solid"/>
              <a:headEnd type="oval"/>
              <a:tailEnd type="oval"/>
            </a:ln>
            <a:effectLst/>
          </p:spPr>
        </p:cxnSp>
      </p:grpSp>
      <p:sp>
        <p:nvSpPr>
          <p:cNvPr id="2" name="文本框 1"/>
          <p:cNvSpPr txBox="1"/>
          <p:nvPr/>
        </p:nvSpPr>
        <p:spPr>
          <a:xfrm>
            <a:off x="3642360" y="2034134"/>
            <a:ext cx="6179820" cy="369332"/>
          </a:xfrm>
          <a:prstGeom prst="rect">
            <a:avLst/>
          </a:prstGeom>
          <a:noFill/>
        </p:spPr>
        <p:txBody>
          <a:bodyPr wrap="square" rtlCol="0">
            <a:spAutoFit/>
          </a:bodyPr>
          <a:lstStyle/>
          <a:p>
            <a:r>
              <a:rPr lang="zh-CN" altLang="en-US" b="1" dirty="0"/>
              <a:t>习近平总书记在十九届中央纪委四次全会上的重要讲话精神</a:t>
            </a:r>
            <a:endParaRPr lang="zh-CN" altLang="en-US" b="1" dirty="0"/>
          </a:p>
        </p:txBody>
      </p:sp>
      <p:sp>
        <p:nvSpPr>
          <p:cNvPr id="3" name="矩形 2"/>
          <p:cNvSpPr/>
          <p:nvPr/>
        </p:nvSpPr>
        <p:spPr>
          <a:xfrm>
            <a:off x="3642360" y="4295068"/>
            <a:ext cx="3185487" cy="369332"/>
          </a:xfrm>
          <a:prstGeom prst="rect">
            <a:avLst/>
          </a:prstGeom>
        </p:spPr>
        <p:txBody>
          <a:bodyPr wrap="none">
            <a:spAutoFit/>
          </a:bodyPr>
          <a:lstStyle/>
          <a:p>
            <a:pPr algn="ctr"/>
            <a:r>
              <a:rPr lang="zh-CN" altLang="en-US" b="1" dirty="0">
                <a:solidFill>
                  <a:srgbClr val="000000"/>
                </a:solidFill>
                <a:latin typeface="微软雅黑" panose="020B0503020204020204" pitchFamily="34" charset="-122"/>
                <a:ea typeface="微软雅黑" panose="020B0503020204020204" pitchFamily="34" charset="-122"/>
              </a:rPr>
              <a:t>十九届中央纪委四次全会公报</a:t>
            </a:r>
            <a:endParaRPr lang="zh-CN" altLang="en-US" b="1" i="0" dirty="0">
              <a:solidFill>
                <a:srgbClr val="000000"/>
              </a:solidFill>
              <a:effectLst/>
              <a:latin typeface="微软雅黑" panose="020B0503020204020204" pitchFamily="34" charset="-122"/>
              <a:ea typeface="微软雅黑" panose="020B0503020204020204" pitchFamily="34" charset="-122"/>
            </a:endParaRPr>
          </a:p>
        </p:txBody>
      </p:sp>
      <p:sp>
        <p:nvSpPr>
          <p:cNvPr id="5" name="矩形 4"/>
          <p:cNvSpPr/>
          <p:nvPr/>
        </p:nvSpPr>
        <p:spPr>
          <a:xfrm>
            <a:off x="3642360" y="3120200"/>
            <a:ext cx="4595734" cy="369332"/>
          </a:xfrm>
          <a:prstGeom prst="rect">
            <a:avLst/>
          </a:prstGeom>
        </p:spPr>
        <p:txBody>
          <a:bodyPr wrap="square">
            <a:spAutoFit/>
          </a:bodyPr>
          <a:lstStyle/>
          <a:p>
            <a:r>
              <a:rPr lang="zh-CN" altLang="en-US" b="1" dirty="0"/>
              <a:t>十九届</a:t>
            </a:r>
            <a:r>
              <a:rPr lang="zh-CN" altLang="en-US" b="1" dirty="0" smtClean="0"/>
              <a:t>中央纪委四</a:t>
            </a:r>
            <a:r>
              <a:rPr lang="zh-CN" altLang="en-US" b="1" dirty="0"/>
              <a:t>次全会工作报告</a:t>
            </a:r>
            <a:endParaRPr lang="zh-CN" altLang="en-US" b="1" dirty="0"/>
          </a:p>
        </p:txBody>
      </p:sp>
      <p:grpSp>
        <p:nvGrpSpPr>
          <p:cNvPr id="142" name="组合 141"/>
          <p:cNvGrpSpPr/>
          <p:nvPr/>
        </p:nvGrpSpPr>
        <p:grpSpPr>
          <a:xfrm>
            <a:off x="7012711" y="2403466"/>
            <a:ext cx="2450765" cy="2260934"/>
            <a:chOff x="4246213" y="2150745"/>
            <a:chExt cx="3699573" cy="2732711"/>
          </a:xfrm>
        </p:grpSpPr>
        <p:sp>
          <p:nvSpPr>
            <p:cNvPr id="143" name="ïšļiḍé"/>
            <p:cNvSpPr/>
            <p:nvPr/>
          </p:nvSpPr>
          <p:spPr bwMode="auto">
            <a:xfrm>
              <a:off x="6797364" y="2164424"/>
              <a:ext cx="352548" cy="208296"/>
            </a:xfrm>
            <a:custGeom>
              <a:avLst/>
              <a:gdLst>
                <a:gd name="T0" fmla="*/ 110 w 256"/>
                <a:gd name="T1" fmla="*/ 151 h 151"/>
                <a:gd name="T2" fmla="*/ 130 w 256"/>
                <a:gd name="T3" fmla="*/ 126 h 151"/>
                <a:gd name="T4" fmla="*/ 256 w 256"/>
                <a:gd name="T5" fmla="*/ 0 h 151"/>
                <a:gd name="T6" fmla="*/ 117 w 256"/>
                <a:gd name="T7" fmla="*/ 0 h 151"/>
                <a:gd name="T8" fmla="*/ 60 w 256"/>
                <a:gd name="T9" fmla="*/ 57 h 151"/>
                <a:gd name="T10" fmla="*/ 0 w 256"/>
                <a:gd name="T11" fmla="*/ 151 h 151"/>
                <a:gd name="T12" fmla="*/ 56 w 256"/>
                <a:gd name="T13" fmla="*/ 146 h 151"/>
                <a:gd name="T14" fmla="*/ 110 w 256"/>
                <a:gd name="T15" fmla="*/ 151 h 1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6" h="151">
                  <a:moveTo>
                    <a:pt x="110" y="151"/>
                  </a:moveTo>
                  <a:cubicBezTo>
                    <a:pt x="116" y="142"/>
                    <a:pt x="122" y="134"/>
                    <a:pt x="130" y="126"/>
                  </a:cubicBezTo>
                  <a:cubicBezTo>
                    <a:pt x="256" y="0"/>
                    <a:pt x="256" y="0"/>
                    <a:pt x="256" y="0"/>
                  </a:cubicBezTo>
                  <a:cubicBezTo>
                    <a:pt x="117" y="0"/>
                    <a:pt x="117" y="0"/>
                    <a:pt x="117" y="0"/>
                  </a:cubicBezTo>
                  <a:cubicBezTo>
                    <a:pt x="60" y="57"/>
                    <a:pt x="60" y="57"/>
                    <a:pt x="60" y="57"/>
                  </a:cubicBezTo>
                  <a:cubicBezTo>
                    <a:pt x="32" y="84"/>
                    <a:pt x="13" y="117"/>
                    <a:pt x="0" y="151"/>
                  </a:cubicBezTo>
                  <a:cubicBezTo>
                    <a:pt x="18" y="148"/>
                    <a:pt x="37" y="146"/>
                    <a:pt x="56" y="146"/>
                  </a:cubicBezTo>
                  <a:cubicBezTo>
                    <a:pt x="74" y="146"/>
                    <a:pt x="92" y="148"/>
                    <a:pt x="110" y="151"/>
                  </a:cubicBezTo>
                  <a:close/>
                </a:path>
              </a:pathLst>
            </a:custGeom>
            <a:solidFill>
              <a:schemeClr val="bg1">
                <a:lumMod val="85000"/>
              </a:schemeClr>
            </a:solidFill>
            <a:ln>
              <a:noFill/>
            </a:ln>
          </p:spPr>
          <p:txBody>
            <a:bodyPr vert="horz" wrap="square" lIns="91440" tIns="45720" rIns="91440" bIns="45720" numCol="1" anchor="t" anchorCtr="0" compatLnSpc="1">
              <a:normAutofit fontScale="475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id-ID" sz="1350"/>
            </a:p>
          </p:txBody>
        </p:sp>
        <p:sp>
          <p:nvSpPr>
            <p:cNvPr id="144" name="í$ļíďè"/>
            <p:cNvSpPr/>
            <p:nvPr/>
          </p:nvSpPr>
          <p:spPr bwMode="auto">
            <a:xfrm>
              <a:off x="6789281" y="2150745"/>
              <a:ext cx="1156505" cy="720640"/>
            </a:xfrm>
            <a:custGeom>
              <a:avLst/>
              <a:gdLst>
                <a:gd name="T0" fmla="*/ 354 w 840"/>
                <a:gd name="T1" fmla="*/ 354 h 523"/>
                <a:gd name="T2" fmla="*/ 136 w 840"/>
                <a:gd name="T3" fmla="*/ 354 h 523"/>
                <a:gd name="T4" fmla="*/ 101 w 840"/>
                <a:gd name="T5" fmla="*/ 300 h 523"/>
                <a:gd name="T6" fmla="*/ 62 w 840"/>
                <a:gd name="T7" fmla="*/ 294 h 523"/>
                <a:gd name="T8" fmla="*/ 0 w 840"/>
                <a:gd name="T9" fmla="*/ 309 h 523"/>
                <a:gd name="T10" fmla="*/ 66 w 840"/>
                <a:gd name="T11" fmla="*/ 424 h 523"/>
                <a:gd name="T12" fmla="*/ 424 w 840"/>
                <a:gd name="T13" fmla="*/ 424 h 523"/>
                <a:gd name="T14" fmla="*/ 840 w 840"/>
                <a:gd name="T15" fmla="*/ 6 h 523"/>
                <a:gd name="T16" fmla="*/ 710 w 840"/>
                <a:gd name="T17" fmla="*/ 0 h 523"/>
                <a:gd name="T18" fmla="*/ 354 w 840"/>
                <a:gd name="T19" fmla="*/ 354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0" h="523">
                  <a:moveTo>
                    <a:pt x="354" y="354"/>
                  </a:moveTo>
                  <a:cubicBezTo>
                    <a:pt x="294" y="415"/>
                    <a:pt x="196" y="415"/>
                    <a:pt x="136" y="354"/>
                  </a:cubicBezTo>
                  <a:cubicBezTo>
                    <a:pt x="120" y="338"/>
                    <a:pt x="108" y="320"/>
                    <a:pt x="101" y="300"/>
                  </a:cubicBezTo>
                  <a:cubicBezTo>
                    <a:pt x="88" y="296"/>
                    <a:pt x="75" y="294"/>
                    <a:pt x="62" y="294"/>
                  </a:cubicBezTo>
                  <a:cubicBezTo>
                    <a:pt x="40" y="294"/>
                    <a:pt x="19" y="299"/>
                    <a:pt x="0" y="309"/>
                  </a:cubicBezTo>
                  <a:cubicBezTo>
                    <a:pt x="11" y="351"/>
                    <a:pt x="33" y="391"/>
                    <a:pt x="66" y="424"/>
                  </a:cubicBezTo>
                  <a:cubicBezTo>
                    <a:pt x="165" y="523"/>
                    <a:pt x="325" y="523"/>
                    <a:pt x="424" y="424"/>
                  </a:cubicBezTo>
                  <a:cubicBezTo>
                    <a:pt x="840" y="6"/>
                    <a:pt x="840" y="6"/>
                    <a:pt x="840" y="6"/>
                  </a:cubicBezTo>
                  <a:cubicBezTo>
                    <a:pt x="710" y="0"/>
                    <a:pt x="710" y="0"/>
                    <a:pt x="710" y="0"/>
                  </a:cubicBezTo>
                  <a:lnTo>
                    <a:pt x="354" y="354"/>
                  </a:lnTo>
                  <a:close/>
                </a:path>
              </a:pathLst>
            </a:custGeom>
            <a:solidFill>
              <a:schemeClr val="bg1">
                <a:lumMod val="85000"/>
              </a:schemeClr>
            </a:solidFill>
            <a:ln>
              <a:noFill/>
            </a:ln>
          </p:spPr>
          <p:txBody>
            <a:bodyPr vert="horz" wrap="square" lIns="91440" tIns="45720" rIns="91440" bIns="45720" numCol="1" anchor="t" anchorCtr="0" compatLnSpc="1">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id-ID" sz="1350"/>
            </a:p>
          </p:txBody>
        </p:sp>
        <p:sp>
          <p:nvSpPr>
            <p:cNvPr id="145" name="îṡḷíḋè"/>
            <p:cNvSpPr/>
            <p:nvPr/>
          </p:nvSpPr>
          <p:spPr bwMode="auto">
            <a:xfrm>
              <a:off x="5051414" y="3690887"/>
              <a:ext cx="478147" cy="428405"/>
            </a:xfrm>
            <a:custGeom>
              <a:avLst/>
              <a:gdLst>
                <a:gd name="T0" fmla="*/ 110 w 347"/>
                <a:gd name="T1" fmla="*/ 310 h 311"/>
                <a:gd name="T2" fmla="*/ 129 w 347"/>
                <a:gd name="T3" fmla="*/ 287 h 311"/>
                <a:gd name="T4" fmla="*/ 347 w 347"/>
                <a:gd name="T5" fmla="*/ 69 h 311"/>
                <a:gd name="T6" fmla="*/ 328 w 347"/>
                <a:gd name="T7" fmla="*/ 51 h 311"/>
                <a:gd name="T8" fmla="*/ 337 w 347"/>
                <a:gd name="T9" fmla="*/ 45 h 311"/>
                <a:gd name="T10" fmla="*/ 337 w 347"/>
                <a:gd name="T11" fmla="*/ 11 h 311"/>
                <a:gd name="T12" fmla="*/ 302 w 347"/>
                <a:gd name="T13" fmla="*/ 11 h 311"/>
                <a:gd name="T14" fmla="*/ 297 w 347"/>
                <a:gd name="T15" fmla="*/ 19 h 311"/>
                <a:gd name="T16" fmla="*/ 277 w 347"/>
                <a:gd name="T17" fmla="*/ 0 h 311"/>
                <a:gd name="T18" fmla="*/ 60 w 347"/>
                <a:gd name="T19" fmla="*/ 217 h 311"/>
                <a:gd name="T20" fmla="*/ 0 w 347"/>
                <a:gd name="T21" fmla="*/ 311 h 311"/>
                <a:gd name="T22" fmla="*/ 110 w 347"/>
                <a:gd name="T23" fmla="*/ 310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7" h="311">
                  <a:moveTo>
                    <a:pt x="110" y="310"/>
                  </a:moveTo>
                  <a:cubicBezTo>
                    <a:pt x="116" y="302"/>
                    <a:pt x="122" y="294"/>
                    <a:pt x="129" y="287"/>
                  </a:cubicBezTo>
                  <a:cubicBezTo>
                    <a:pt x="347" y="69"/>
                    <a:pt x="347" y="69"/>
                    <a:pt x="347" y="69"/>
                  </a:cubicBezTo>
                  <a:cubicBezTo>
                    <a:pt x="328" y="51"/>
                    <a:pt x="328" y="51"/>
                    <a:pt x="328" y="51"/>
                  </a:cubicBezTo>
                  <a:cubicBezTo>
                    <a:pt x="331" y="49"/>
                    <a:pt x="334" y="48"/>
                    <a:pt x="337" y="45"/>
                  </a:cubicBezTo>
                  <a:cubicBezTo>
                    <a:pt x="346" y="36"/>
                    <a:pt x="346" y="20"/>
                    <a:pt x="337" y="11"/>
                  </a:cubicBezTo>
                  <a:cubicBezTo>
                    <a:pt x="327" y="1"/>
                    <a:pt x="312" y="1"/>
                    <a:pt x="302" y="11"/>
                  </a:cubicBezTo>
                  <a:cubicBezTo>
                    <a:pt x="300" y="13"/>
                    <a:pt x="298" y="16"/>
                    <a:pt x="297" y="19"/>
                  </a:cubicBezTo>
                  <a:cubicBezTo>
                    <a:pt x="277" y="0"/>
                    <a:pt x="277" y="0"/>
                    <a:pt x="277" y="0"/>
                  </a:cubicBezTo>
                  <a:cubicBezTo>
                    <a:pt x="60" y="217"/>
                    <a:pt x="60" y="217"/>
                    <a:pt x="60" y="217"/>
                  </a:cubicBezTo>
                  <a:cubicBezTo>
                    <a:pt x="32" y="244"/>
                    <a:pt x="12" y="277"/>
                    <a:pt x="0" y="311"/>
                  </a:cubicBezTo>
                  <a:cubicBezTo>
                    <a:pt x="36" y="303"/>
                    <a:pt x="74" y="303"/>
                    <a:pt x="110" y="310"/>
                  </a:cubicBezTo>
                  <a:close/>
                </a:path>
              </a:pathLst>
            </a:custGeom>
            <a:solidFill>
              <a:srgbClr val="C00000"/>
            </a:solidFill>
            <a:ln>
              <a:noFill/>
            </a:ln>
          </p:spPr>
          <p:txBody>
            <a:bodyPr vert="horz" wrap="square" lIns="91440" tIns="45720" rIns="91440" bIns="45720" numCol="1" anchor="t" anchorCtr="0" compatLnSpc="1">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id-ID" sz="1350"/>
            </a:p>
          </p:txBody>
        </p:sp>
        <p:sp>
          <p:nvSpPr>
            <p:cNvPr id="146" name="ïṩļíḍé"/>
            <p:cNvSpPr/>
            <p:nvPr/>
          </p:nvSpPr>
          <p:spPr bwMode="auto">
            <a:xfrm>
              <a:off x="5043331" y="4070793"/>
              <a:ext cx="897847" cy="547164"/>
            </a:xfrm>
            <a:custGeom>
              <a:avLst/>
              <a:gdLst>
                <a:gd name="T0" fmla="*/ 641 w 652"/>
                <a:gd name="T1" fmla="*/ 59 h 397"/>
                <a:gd name="T2" fmla="*/ 595 w 652"/>
                <a:gd name="T3" fmla="*/ 56 h 397"/>
                <a:gd name="T4" fmla="*/ 593 w 652"/>
                <a:gd name="T5" fmla="*/ 11 h 397"/>
                <a:gd name="T6" fmla="*/ 582 w 652"/>
                <a:gd name="T7" fmla="*/ 0 h 397"/>
                <a:gd name="T8" fmla="*/ 354 w 652"/>
                <a:gd name="T9" fmla="*/ 229 h 397"/>
                <a:gd name="T10" fmla="*/ 135 w 652"/>
                <a:gd name="T11" fmla="*/ 229 h 397"/>
                <a:gd name="T12" fmla="*/ 99 w 652"/>
                <a:gd name="T13" fmla="*/ 172 h 397"/>
                <a:gd name="T14" fmla="*/ 63 w 652"/>
                <a:gd name="T15" fmla="*/ 167 h 397"/>
                <a:gd name="T16" fmla="*/ 0 w 652"/>
                <a:gd name="T17" fmla="*/ 183 h 397"/>
                <a:gd name="T18" fmla="*/ 66 w 652"/>
                <a:gd name="T19" fmla="*/ 299 h 397"/>
                <a:gd name="T20" fmla="*/ 423 w 652"/>
                <a:gd name="T21" fmla="*/ 299 h 397"/>
                <a:gd name="T22" fmla="*/ 652 w 652"/>
                <a:gd name="T23" fmla="*/ 70 h 397"/>
                <a:gd name="T24" fmla="*/ 641 w 652"/>
                <a:gd name="T25" fmla="*/ 59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2" h="397">
                  <a:moveTo>
                    <a:pt x="641" y="59"/>
                  </a:moveTo>
                  <a:cubicBezTo>
                    <a:pt x="627" y="70"/>
                    <a:pt x="608" y="69"/>
                    <a:pt x="595" y="56"/>
                  </a:cubicBezTo>
                  <a:cubicBezTo>
                    <a:pt x="583" y="44"/>
                    <a:pt x="582" y="24"/>
                    <a:pt x="593" y="11"/>
                  </a:cubicBezTo>
                  <a:cubicBezTo>
                    <a:pt x="582" y="0"/>
                    <a:pt x="582" y="0"/>
                    <a:pt x="582" y="0"/>
                  </a:cubicBezTo>
                  <a:cubicBezTo>
                    <a:pt x="354" y="229"/>
                    <a:pt x="354" y="229"/>
                    <a:pt x="354" y="229"/>
                  </a:cubicBezTo>
                  <a:cubicBezTo>
                    <a:pt x="293" y="289"/>
                    <a:pt x="196" y="289"/>
                    <a:pt x="135" y="229"/>
                  </a:cubicBezTo>
                  <a:cubicBezTo>
                    <a:pt x="119" y="212"/>
                    <a:pt x="107" y="193"/>
                    <a:pt x="99" y="172"/>
                  </a:cubicBezTo>
                  <a:cubicBezTo>
                    <a:pt x="88" y="169"/>
                    <a:pt x="75" y="167"/>
                    <a:pt x="63" y="167"/>
                  </a:cubicBezTo>
                  <a:cubicBezTo>
                    <a:pt x="40" y="167"/>
                    <a:pt x="19" y="173"/>
                    <a:pt x="0" y="183"/>
                  </a:cubicBezTo>
                  <a:cubicBezTo>
                    <a:pt x="10" y="225"/>
                    <a:pt x="32" y="266"/>
                    <a:pt x="66" y="299"/>
                  </a:cubicBezTo>
                  <a:cubicBezTo>
                    <a:pt x="164" y="397"/>
                    <a:pt x="325" y="397"/>
                    <a:pt x="423" y="299"/>
                  </a:cubicBezTo>
                  <a:cubicBezTo>
                    <a:pt x="652" y="70"/>
                    <a:pt x="652" y="70"/>
                    <a:pt x="652" y="70"/>
                  </a:cubicBezTo>
                  <a:lnTo>
                    <a:pt x="641" y="59"/>
                  </a:lnTo>
                  <a:close/>
                </a:path>
              </a:pathLst>
            </a:custGeom>
            <a:solidFill>
              <a:srgbClr val="C00000"/>
            </a:solidFill>
            <a:ln>
              <a:noFill/>
            </a:ln>
          </p:spPr>
          <p:txBody>
            <a:bodyPr vert="horz" wrap="square" lIns="91440" tIns="45720" rIns="91440" bIns="45720" numCol="1" anchor="t" anchorCtr="0" compatLnSpc="1">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id-ID" sz="1350"/>
            </a:p>
          </p:txBody>
        </p:sp>
        <p:sp>
          <p:nvSpPr>
            <p:cNvPr id="147" name="iS1îḍé"/>
            <p:cNvSpPr/>
            <p:nvPr/>
          </p:nvSpPr>
          <p:spPr bwMode="auto">
            <a:xfrm>
              <a:off x="5138463" y="3718246"/>
              <a:ext cx="309645" cy="310267"/>
            </a:xfrm>
            <a:custGeom>
              <a:avLst/>
              <a:gdLst>
                <a:gd name="T0" fmla="*/ 460 w 498"/>
                <a:gd name="T1" fmla="*/ 0 h 499"/>
                <a:gd name="T2" fmla="*/ 0 w 498"/>
                <a:gd name="T3" fmla="*/ 461 h 499"/>
                <a:gd name="T4" fmla="*/ 38 w 498"/>
                <a:gd name="T5" fmla="*/ 499 h 499"/>
                <a:gd name="T6" fmla="*/ 498 w 498"/>
                <a:gd name="T7" fmla="*/ 38 h 499"/>
                <a:gd name="T8" fmla="*/ 460 w 498"/>
                <a:gd name="T9" fmla="*/ 0 h 499"/>
              </a:gdLst>
              <a:ahLst/>
              <a:cxnLst>
                <a:cxn ang="0">
                  <a:pos x="T0" y="T1"/>
                </a:cxn>
                <a:cxn ang="0">
                  <a:pos x="T2" y="T3"/>
                </a:cxn>
                <a:cxn ang="0">
                  <a:pos x="T4" y="T5"/>
                </a:cxn>
                <a:cxn ang="0">
                  <a:pos x="T6" y="T7"/>
                </a:cxn>
                <a:cxn ang="0">
                  <a:pos x="T8" y="T9"/>
                </a:cxn>
              </a:cxnLst>
              <a:rect l="0" t="0" r="r" b="b"/>
              <a:pathLst>
                <a:path w="498" h="499">
                  <a:moveTo>
                    <a:pt x="460" y="0"/>
                  </a:moveTo>
                  <a:lnTo>
                    <a:pt x="0" y="461"/>
                  </a:lnTo>
                  <a:lnTo>
                    <a:pt x="38" y="499"/>
                  </a:lnTo>
                  <a:lnTo>
                    <a:pt x="498" y="38"/>
                  </a:lnTo>
                  <a:lnTo>
                    <a:pt x="460" y="0"/>
                  </a:lnTo>
                  <a:close/>
                </a:path>
              </a:pathLst>
            </a:custGeom>
            <a:solidFill>
              <a:srgbClr val="FFD5D5"/>
            </a:solidFill>
            <a:ln>
              <a:noFill/>
            </a:ln>
          </p:spPr>
          <p:txBody>
            <a:bodyPr vert="horz" wrap="square" lIns="91440" tIns="45720" rIns="91440" bIns="45720" numCol="1" anchor="t" anchorCtr="0" compatLnSpc="1">
              <a:normAutofit fontScale="92500"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id-ID" sz="1350"/>
            </a:p>
          </p:txBody>
        </p:sp>
        <p:sp>
          <p:nvSpPr>
            <p:cNvPr id="148" name="iṡlíḑe"/>
            <p:cNvSpPr/>
            <p:nvPr/>
          </p:nvSpPr>
          <p:spPr bwMode="auto">
            <a:xfrm>
              <a:off x="5535156" y="4114939"/>
              <a:ext cx="308401" cy="310267"/>
            </a:xfrm>
            <a:custGeom>
              <a:avLst/>
              <a:gdLst>
                <a:gd name="T0" fmla="*/ 460 w 496"/>
                <a:gd name="T1" fmla="*/ 0 h 499"/>
                <a:gd name="T2" fmla="*/ 0 w 496"/>
                <a:gd name="T3" fmla="*/ 461 h 499"/>
                <a:gd name="T4" fmla="*/ 35 w 496"/>
                <a:gd name="T5" fmla="*/ 499 h 499"/>
                <a:gd name="T6" fmla="*/ 496 w 496"/>
                <a:gd name="T7" fmla="*/ 38 h 499"/>
                <a:gd name="T8" fmla="*/ 460 w 496"/>
                <a:gd name="T9" fmla="*/ 0 h 499"/>
              </a:gdLst>
              <a:ahLst/>
              <a:cxnLst>
                <a:cxn ang="0">
                  <a:pos x="T0" y="T1"/>
                </a:cxn>
                <a:cxn ang="0">
                  <a:pos x="T2" y="T3"/>
                </a:cxn>
                <a:cxn ang="0">
                  <a:pos x="T4" y="T5"/>
                </a:cxn>
                <a:cxn ang="0">
                  <a:pos x="T6" y="T7"/>
                </a:cxn>
                <a:cxn ang="0">
                  <a:pos x="T8" y="T9"/>
                </a:cxn>
              </a:cxnLst>
              <a:rect l="0" t="0" r="r" b="b"/>
              <a:pathLst>
                <a:path w="496" h="499">
                  <a:moveTo>
                    <a:pt x="460" y="0"/>
                  </a:moveTo>
                  <a:lnTo>
                    <a:pt x="0" y="461"/>
                  </a:lnTo>
                  <a:lnTo>
                    <a:pt x="35" y="499"/>
                  </a:lnTo>
                  <a:lnTo>
                    <a:pt x="496" y="38"/>
                  </a:lnTo>
                  <a:lnTo>
                    <a:pt x="460" y="0"/>
                  </a:lnTo>
                  <a:close/>
                </a:path>
              </a:pathLst>
            </a:custGeom>
            <a:solidFill>
              <a:srgbClr val="FFD5D5"/>
            </a:solidFill>
            <a:ln>
              <a:noFill/>
            </a:ln>
          </p:spPr>
          <p:txBody>
            <a:bodyPr vert="horz" wrap="square" lIns="91440" tIns="45720" rIns="91440" bIns="45720" numCol="1" anchor="t" anchorCtr="0" compatLnSpc="1">
              <a:normAutofit fontScale="92500"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id-ID" sz="1350"/>
            </a:p>
          </p:txBody>
        </p:sp>
        <p:sp>
          <p:nvSpPr>
            <p:cNvPr id="149" name="íṥlïḍe"/>
            <p:cNvSpPr/>
            <p:nvPr/>
          </p:nvSpPr>
          <p:spPr bwMode="auto">
            <a:xfrm>
              <a:off x="5446865" y="3232016"/>
              <a:ext cx="892250" cy="921474"/>
            </a:xfrm>
            <a:custGeom>
              <a:avLst/>
              <a:gdLst>
                <a:gd name="T0" fmla="*/ 512 w 648"/>
                <a:gd name="T1" fmla="*/ 168 h 669"/>
                <a:gd name="T2" fmla="*/ 548 w 648"/>
                <a:gd name="T3" fmla="*/ 225 h 669"/>
                <a:gd name="T4" fmla="*/ 648 w 648"/>
                <a:gd name="T5" fmla="*/ 214 h 669"/>
                <a:gd name="T6" fmla="*/ 582 w 648"/>
                <a:gd name="T7" fmla="*/ 98 h 669"/>
                <a:gd name="T8" fmla="*/ 224 w 648"/>
                <a:gd name="T9" fmla="*/ 98 h 669"/>
                <a:gd name="T10" fmla="*/ 0 w 648"/>
                <a:gd name="T11" fmla="*/ 323 h 669"/>
                <a:gd name="T12" fmla="*/ 11 w 648"/>
                <a:gd name="T13" fmla="*/ 334 h 669"/>
                <a:gd name="T14" fmla="*/ 57 w 648"/>
                <a:gd name="T15" fmla="*/ 337 h 669"/>
                <a:gd name="T16" fmla="*/ 59 w 648"/>
                <a:gd name="T17" fmla="*/ 382 h 669"/>
                <a:gd name="T18" fmla="*/ 70 w 648"/>
                <a:gd name="T19" fmla="*/ 393 h 669"/>
                <a:gd name="T20" fmla="*/ 294 w 648"/>
                <a:gd name="T21" fmla="*/ 168 h 669"/>
                <a:gd name="T22" fmla="*/ 512 w 648"/>
                <a:gd name="T23" fmla="*/ 168 h 669"/>
                <a:gd name="T24" fmla="*/ 532 w 648"/>
                <a:gd name="T25" fmla="*/ 363 h 669"/>
                <a:gd name="T26" fmla="*/ 512 w 648"/>
                <a:gd name="T27" fmla="*/ 386 h 669"/>
                <a:gd name="T28" fmla="*/ 299 w 648"/>
                <a:gd name="T29" fmla="*/ 600 h 669"/>
                <a:gd name="T30" fmla="*/ 318 w 648"/>
                <a:gd name="T31" fmla="*/ 618 h 669"/>
                <a:gd name="T32" fmla="*/ 309 w 648"/>
                <a:gd name="T33" fmla="*/ 624 h 669"/>
                <a:gd name="T34" fmla="*/ 309 w 648"/>
                <a:gd name="T35" fmla="*/ 658 h 669"/>
                <a:gd name="T36" fmla="*/ 344 w 648"/>
                <a:gd name="T37" fmla="*/ 658 h 669"/>
                <a:gd name="T38" fmla="*/ 349 w 648"/>
                <a:gd name="T39" fmla="*/ 650 h 669"/>
                <a:gd name="T40" fmla="*/ 369 w 648"/>
                <a:gd name="T41" fmla="*/ 669 h 669"/>
                <a:gd name="T42" fmla="*/ 582 w 648"/>
                <a:gd name="T43" fmla="*/ 456 h 669"/>
                <a:gd name="T44" fmla="*/ 642 w 648"/>
                <a:gd name="T45" fmla="*/ 362 h 669"/>
                <a:gd name="T46" fmla="*/ 532 w 648"/>
                <a:gd name="T47" fmla="*/ 363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48" h="669">
                  <a:moveTo>
                    <a:pt x="512" y="168"/>
                  </a:moveTo>
                  <a:cubicBezTo>
                    <a:pt x="529" y="185"/>
                    <a:pt x="541" y="204"/>
                    <a:pt x="548" y="225"/>
                  </a:cubicBezTo>
                  <a:cubicBezTo>
                    <a:pt x="581" y="234"/>
                    <a:pt x="617" y="230"/>
                    <a:pt x="648" y="214"/>
                  </a:cubicBezTo>
                  <a:cubicBezTo>
                    <a:pt x="637" y="172"/>
                    <a:pt x="615" y="131"/>
                    <a:pt x="582" y="98"/>
                  </a:cubicBezTo>
                  <a:cubicBezTo>
                    <a:pt x="483" y="0"/>
                    <a:pt x="323" y="0"/>
                    <a:pt x="224" y="98"/>
                  </a:cubicBezTo>
                  <a:cubicBezTo>
                    <a:pt x="0" y="323"/>
                    <a:pt x="0" y="323"/>
                    <a:pt x="0" y="323"/>
                  </a:cubicBezTo>
                  <a:cubicBezTo>
                    <a:pt x="11" y="334"/>
                    <a:pt x="11" y="334"/>
                    <a:pt x="11" y="334"/>
                  </a:cubicBezTo>
                  <a:cubicBezTo>
                    <a:pt x="25" y="323"/>
                    <a:pt x="44" y="324"/>
                    <a:pt x="57" y="337"/>
                  </a:cubicBezTo>
                  <a:cubicBezTo>
                    <a:pt x="69" y="349"/>
                    <a:pt x="70" y="369"/>
                    <a:pt x="59" y="382"/>
                  </a:cubicBezTo>
                  <a:cubicBezTo>
                    <a:pt x="70" y="393"/>
                    <a:pt x="70" y="393"/>
                    <a:pt x="70" y="393"/>
                  </a:cubicBezTo>
                  <a:cubicBezTo>
                    <a:pt x="294" y="168"/>
                    <a:pt x="294" y="168"/>
                    <a:pt x="294" y="168"/>
                  </a:cubicBezTo>
                  <a:cubicBezTo>
                    <a:pt x="354" y="108"/>
                    <a:pt x="452" y="108"/>
                    <a:pt x="512" y="168"/>
                  </a:cubicBezTo>
                  <a:close/>
                  <a:moveTo>
                    <a:pt x="532" y="363"/>
                  </a:moveTo>
                  <a:cubicBezTo>
                    <a:pt x="526" y="371"/>
                    <a:pt x="520" y="379"/>
                    <a:pt x="512" y="386"/>
                  </a:cubicBezTo>
                  <a:cubicBezTo>
                    <a:pt x="299" y="600"/>
                    <a:pt x="299" y="600"/>
                    <a:pt x="299" y="600"/>
                  </a:cubicBezTo>
                  <a:cubicBezTo>
                    <a:pt x="318" y="618"/>
                    <a:pt x="318" y="618"/>
                    <a:pt x="318" y="618"/>
                  </a:cubicBezTo>
                  <a:cubicBezTo>
                    <a:pt x="315" y="619"/>
                    <a:pt x="312" y="621"/>
                    <a:pt x="309" y="624"/>
                  </a:cubicBezTo>
                  <a:cubicBezTo>
                    <a:pt x="300" y="633"/>
                    <a:pt x="300" y="649"/>
                    <a:pt x="309" y="658"/>
                  </a:cubicBezTo>
                  <a:cubicBezTo>
                    <a:pt x="319" y="668"/>
                    <a:pt x="334" y="668"/>
                    <a:pt x="344" y="658"/>
                  </a:cubicBezTo>
                  <a:cubicBezTo>
                    <a:pt x="346" y="656"/>
                    <a:pt x="348" y="653"/>
                    <a:pt x="349" y="650"/>
                  </a:cubicBezTo>
                  <a:cubicBezTo>
                    <a:pt x="369" y="669"/>
                    <a:pt x="369" y="669"/>
                    <a:pt x="369" y="669"/>
                  </a:cubicBezTo>
                  <a:cubicBezTo>
                    <a:pt x="582" y="456"/>
                    <a:pt x="582" y="456"/>
                    <a:pt x="582" y="456"/>
                  </a:cubicBezTo>
                  <a:cubicBezTo>
                    <a:pt x="610" y="429"/>
                    <a:pt x="629" y="396"/>
                    <a:pt x="642" y="362"/>
                  </a:cubicBezTo>
                  <a:cubicBezTo>
                    <a:pt x="605" y="370"/>
                    <a:pt x="568" y="370"/>
                    <a:pt x="532" y="363"/>
                  </a:cubicBezTo>
                  <a:close/>
                </a:path>
              </a:pathLst>
            </a:custGeom>
            <a:solidFill>
              <a:srgbClr val="C00000"/>
            </a:solidFill>
            <a:ln>
              <a:noFill/>
            </a:ln>
          </p:spPr>
          <p:txBody>
            <a:bodyPr vert="horz" wrap="square" lIns="91440" tIns="45720" rIns="91440" bIns="45720" numCol="1" anchor="t" anchorCtr="0" compatLnSpc="1">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id-ID" sz="1350"/>
            </a:p>
          </p:txBody>
        </p:sp>
        <p:sp>
          <p:nvSpPr>
            <p:cNvPr id="150" name="ïṩḷíďe"/>
            <p:cNvSpPr/>
            <p:nvPr/>
          </p:nvSpPr>
          <p:spPr bwMode="auto">
            <a:xfrm>
              <a:off x="5493498" y="3362589"/>
              <a:ext cx="309645" cy="310267"/>
            </a:xfrm>
            <a:custGeom>
              <a:avLst/>
              <a:gdLst>
                <a:gd name="T0" fmla="*/ 461 w 498"/>
                <a:gd name="T1" fmla="*/ 0 h 499"/>
                <a:gd name="T2" fmla="*/ 0 w 498"/>
                <a:gd name="T3" fmla="*/ 461 h 499"/>
                <a:gd name="T4" fmla="*/ 38 w 498"/>
                <a:gd name="T5" fmla="*/ 499 h 499"/>
                <a:gd name="T6" fmla="*/ 498 w 498"/>
                <a:gd name="T7" fmla="*/ 38 h 499"/>
                <a:gd name="T8" fmla="*/ 461 w 498"/>
                <a:gd name="T9" fmla="*/ 0 h 499"/>
              </a:gdLst>
              <a:ahLst/>
              <a:cxnLst>
                <a:cxn ang="0">
                  <a:pos x="T0" y="T1"/>
                </a:cxn>
                <a:cxn ang="0">
                  <a:pos x="T2" y="T3"/>
                </a:cxn>
                <a:cxn ang="0">
                  <a:pos x="T4" y="T5"/>
                </a:cxn>
                <a:cxn ang="0">
                  <a:pos x="T6" y="T7"/>
                </a:cxn>
                <a:cxn ang="0">
                  <a:pos x="T8" y="T9"/>
                </a:cxn>
              </a:cxnLst>
              <a:rect l="0" t="0" r="r" b="b"/>
              <a:pathLst>
                <a:path w="498" h="499">
                  <a:moveTo>
                    <a:pt x="461" y="0"/>
                  </a:moveTo>
                  <a:lnTo>
                    <a:pt x="0" y="461"/>
                  </a:lnTo>
                  <a:lnTo>
                    <a:pt x="38" y="499"/>
                  </a:lnTo>
                  <a:lnTo>
                    <a:pt x="498" y="38"/>
                  </a:lnTo>
                  <a:lnTo>
                    <a:pt x="461" y="0"/>
                  </a:lnTo>
                  <a:close/>
                </a:path>
              </a:pathLst>
            </a:custGeom>
            <a:solidFill>
              <a:srgbClr val="FFD5D5"/>
            </a:solidFill>
            <a:ln>
              <a:noFill/>
            </a:ln>
          </p:spPr>
          <p:txBody>
            <a:bodyPr vert="horz" wrap="square" lIns="91440" tIns="45720" rIns="91440" bIns="45720" numCol="1" anchor="t" anchorCtr="0" compatLnSpc="1">
              <a:normAutofit fontScale="92500"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id-ID" sz="1350"/>
            </a:p>
          </p:txBody>
        </p:sp>
        <p:sp>
          <p:nvSpPr>
            <p:cNvPr id="151" name="íṡľidê"/>
            <p:cNvSpPr/>
            <p:nvPr/>
          </p:nvSpPr>
          <p:spPr bwMode="auto">
            <a:xfrm>
              <a:off x="5890191" y="3759905"/>
              <a:ext cx="309645" cy="309645"/>
            </a:xfrm>
            <a:custGeom>
              <a:avLst/>
              <a:gdLst>
                <a:gd name="T0" fmla="*/ 460 w 498"/>
                <a:gd name="T1" fmla="*/ 0 h 498"/>
                <a:gd name="T2" fmla="*/ 0 w 498"/>
                <a:gd name="T3" fmla="*/ 460 h 498"/>
                <a:gd name="T4" fmla="*/ 38 w 498"/>
                <a:gd name="T5" fmla="*/ 498 h 498"/>
                <a:gd name="T6" fmla="*/ 498 w 498"/>
                <a:gd name="T7" fmla="*/ 37 h 498"/>
                <a:gd name="T8" fmla="*/ 460 w 498"/>
                <a:gd name="T9" fmla="*/ 0 h 498"/>
              </a:gdLst>
              <a:ahLst/>
              <a:cxnLst>
                <a:cxn ang="0">
                  <a:pos x="T0" y="T1"/>
                </a:cxn>
                <a:cxn ang="0">
                  <a:pos x="T2" y="T3"/>
                </a:cxn>
                <a:cxn ang="0">
                  <a:pos x="T4" y="T5"/>
                </a:cxn>
                <a:cxn ang="0">
                  <a:pos x="T6" y="T7"/>
                </a:cxn>
                <a:cxn ang="0">
                  <a:pos x="T8" y="T9"/>
                </a:cxn>
              </a:cxnLst>
              <a:rect l="0" t="0" r="r" b="b"/>
              <a:pathLst>
                <a:path w="498" h="498">
                  <a:moveTo>
                    <a:pt x="460" y="0"/>
                  </a:moveTo>
                  <a:lnTo>
                    <a:pt x="0" y="460"/>
                  </a:lnTo>
                  <a:lnTo>
                    <a:pt x="38" y="498"/>
                  </a:lnTo>
                  <a:lnTo>
                    <a:pt x="498" y="37"/>
                  </a:lnTo>
                  <a:lnTo>
                    <a:pt x="460" y="0"/>
                  </a:lnTo>
                  <a:close/>
                </a:path>
              </a:pathLst>
            </a:custGeom>
            <a:solidFill>
              <a:srgbClr val="FFD5D5"/>
            </a:solidFill>
            <a:ln>
              <a:noFill/>
            </a:ln>
          </p:spPr>
          <p:txBody>
            <a:bodyPr vert="horz" wrap="square" lIns="91440" tIns="45720" rIns="91440" bIns="45720" numCol="1" anchor="t" anchorCtr="0" compatLnSpc="1">
              <a:normAutofit fontScale="92500"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id-ID" sz="1350"/>
            </a:p>
          </p:txBody>
        </p:sp>
        <p:sp>
          <p:nvSpPr>
            <p:cNvPr id="152" name="ïṥľïdè"/>
            <p:cNvSpPr/>
            <p:nvPr/>
          </p:nvSpPr>
          <p:spPr bwMode="auto">
            <a:xfrm>
              <a:off x="5915062" y="2817290"/>
              <a:ext cx="899090" cy="928314"/>
            </a:xfrm>
            <a:custGeom>
              <a:avLst/>
              <a:gdLst>
                <a:gd name="T0" fmla="*/ 117 w 653"/>
                <a:gd name="T1" fmla="*/ 311 h 674"/>
                <a:gd name="T2" fmla="*/ 136 w 653"/>
                <a:gd name="T3" fmla="*/ 287 h 674"/>
                <a:gd name="T4" fmla="*/ 354 w 653"/>
                <a:gd name="T5" fmla="*/ 70 h 674"/>
                <a:gd name="T6" fmla="*/ 335 w 653"/>
                <a:gd name="T7" fmla="*/ 51 h 674"/>
                <a:gd name="T8" fmla="*/ 343 w 653"/>
                <a:gd name="T9" fmla="*/ 45 h 674"/>
                <a:gd name="T10" fmla="*/ 343 w 653"/>
                <a:gd name="T11" fmla="*/ 11 h 674"/>
                <a:gd name="T12" fmla="*/ 309 w 653"/>
                <a:gd name="T13" fmla="*/ 11 h 674"/>
                <a:gd name="T14" fmla="*/ 303 w 653"/>
                <a:gd name="T15" fmla="*/ 19 h 674"/>
                <a:gd name="T16" fmla="*/ 284 w 653"/>
                <a:gd name="T17" fmla="*/ 0 h 674"/>
                <a:gd name="T18" fmla="*/ 66 w 653"/>
                <a:gd name="T19" fmla="*/ 217 h 674"/>
                <a:gd name="T20" fmla="*/ 7 w 653"/>
                <a:gd name="T21" fmla="*/ 311 h 674"/>
                <a:gd name="T22" fmla="*/ 63 w 653"/>
                <a:gd name="T23" fmla="*/ 306 h 674"/>
                <a:gd name="T24" fmla="*/ 117 w 653"/>
                <a:gd name="T25" fmla="*/ 311 h 674"/>
                <a:gd name="T26" fmla="*/ 641 w 653"/>
                <a:gd name="T27" fmla="*/ 335 h 674"/>
                <a:gd name="T28" fmla="*/ 596 w 653"/>
                <a:gd name="T29" fmla="*/ 333 h 674"/>
                <a:gd name="T30" fmla="*/ 593 w 653"/>
                <a:gd name="T31" fmla="*/ 287 h 674"/>
                <a:gd name="T32" fmla="*/ 583 w 653"/>
                <a:gd name="T33" fmla="*/ 277 h 674"/>
                <a:gd name="T34" fmla="*/ 354 w 653"/>
                <a:gd name="T35" fmla="*/ 505 h 674"/>
                <a:gd name="T36" fmla="*/ 136 w 653"/>
                <a:gd name="T37" fmla="*/ 505 h 674"/>
                <a:gd name="T38" fmla="*/ 100 w 653"/>
                <a:gd name="T39" fmla="*/ 449 h 674"/>
                <a:gd name="T40" fmla="*/ 63 w 653"/>
                <a:gd name="T41" fmla="*/ 444 h 674"/>
                <a:gd name="T42" fmla="*/ 0 w 653"/>
                <a:gd name="T43" fmla="*/ 459 h 674"/>
                <a:gd name="T44" fmla="*/ 66 w 653"/>
                <a:gd name="T45" fmla="*/ 575 h 674"/>
                <a:gd name="T46" fmla="*/ 424 w 653"/>
                <a:gd name="T47" fmla="*/ 575 h 674"/>
                <a:gd name="T48" fmla="*/ 653 w 653"/>
                <a:gd name="T49" fmla="*/ 346 h 674"/>
                <a:gd name="T50" fmla="*/ 641 w 653"/>
                <a:gd name="T51" fmla="*/ 335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53" h="674">
                  <a:moveTo>
                    <a:pt x="117" y="311"/>
                  </a:moveTo>
                  <a:cubicBezTo>
                    <a:pt x="122" y="302"/>
                    <a:pt x="129" y="294"/>
                    <a:pt x="136" y="287"/>
                  </a:cubicBezTo>
                  <a:cubicBezTo>
                    <a:pt x="354" y="70"/>
                    <a:pt x="354" y="70"/>
                    <a:pt x="354" y="70"/>
                  </a:cubicBezTo>
                  <a:cubicBezTo>
                    <a:pt x="335" y="51"/>
                    <a:pt x="335" y="51"/>
                    <a:pt x="335" y="51"/>
                  </a:cubicBezTo>
                  <a:cubicBezTo>
                    <a:pt x="338" y="50"/>
                    <a:pt x="341" y="48"/>
                    <a:pt x="343" y="45"/>
                  </a:cubicBezTo>
                  <a:cubicBezTo>
                    <a:pt x="353" y="36"/>
                    <a:pt x="353" y="20"/>
                    <a:pt x="343" y="11"/>
                  </a:cubicBezTo>
                  <a:cubicBezTo>
                    <a:pt x="334" y="1"/>
                    <a:pt x="318" y="1"/>
                    <a:pt x="309" y="11"/>
                  </a:cubicBezTo>
                  <a:cubicBezTo>
                    <a:pt x="306" y="13"/>
                    <a:pt x="305" y="16"/>
                    <a:pt x="303" y="19"/>
                  </a:cubicBezTo>
                  <a:cubicBezTo>
                    <a:pt x="284" y="0"/>
                    <a:pt x="284" y="0"/>
                    <a:pt x="284" y="0"/>
                  </a:cubicBezTo>
                  <a:cubicBezTo>
                    <a:pt x="66" y="217"/>
                    <a:pt x="66" y="217"/>
                    <a:pt x="66" y="217"/>
                  </a:cubicBezTo>
                  <a:cubicBezTo>
                    <a:pt x="39" y="245"/>
                    <a:pt x="19" y="277"/>
                    <a:pt x="7" y="311"/>
                  </a:cubicBezTo>
                  <a:cubicBezTo>
                    <a:pt x="25" y="308"/>
                    <a:pt x="44" y="306"/>
                    <a:pt x="63" y="306"/>
                  </a:cubicBezTo>
                  <a:cubicBezTo>
                    <a:pt x="81" y="306"/>
                    <a:pt x="99" y="307"/>
                    <a:pt x="117" y="311"/>
                  </a:cubicBezTo>
                  <a:close/>
                  <a:moveTo>
                    <a:pt x="641" y="335"/>
                  </a:moveTo>
                  <a:cubicBezTo>
                    <a:pt x="628" y="346"/>
                    <a:pt x="608" y="345"/>
                    <a:pt x="596" y="333"/>
                  </a:cubicBezTo>
                  <a:cubicBezTo>
                    <a:pt x="584" y="320"/>
                    <a:pt x="583" y="301"/>
                    <a:pt x="593" y="287"/>
                  </a:cubicBezTo>
                  <a:cubicBezTo>
                    <a:pt x="583" y="277"/>
                    <a:pt x="583" y="277"/>
                    <a:pt x="583" y="277"/>
                  </a:cubicBezTo>
                  <a:cubicBezTo>
                    <a:pt x="354" y="505"/>
                    <a:pt x="354" y="505"/>
                    <a:pt x="354" y="505"/>
                  </a:cubicBezTo>
                  <a:cubicBezTo>
                    <a:pt x="294" y="565"/>
                    <a:pt x="196" y="565"/>
                    <a:pt x="136" y="505"/>
                  </a:cubicBezTo>
                  <a:cubicBezTo>
                    <a:pt x="120" y="489"/>
                    <a:pt x="108" y="469"/>
                    <a:pt x="100" y="449"/>
                  </a:cubicBezTo>
                  <a:cubicBezTo>
                    <a:pt x="88" y="445"/>
                    <a:pt x="76" y="444"/>
                    <a:pt x="63" y="444"/>
                  </a:cubicBezTo>
                  <a:cubicBezTo>
                    <a:pt x="41" y="444"/>
                    <a:pt x="19" y="449"/>
                    <a:pt x="0" y="459"/>
                  </a:cubicBezTo>
                  <a:cubicBezTo>
                    <a:pt x="11" y="502"/>
                    <a:pt x="33" y="542"/>
                    <a:pt x="66" y="575"/>
                  </a:cubicBezTo>
                  <a:cubicBezTo>
                    <a:pt x="165" y="674"/>
                    <a:pt x="325" y="674"/>
                    <a:pt x="424" y="575"/>
                  </a:cubicBezTo>
                  <a:cubicBezTo>
                    <a:pt x="653" y="346"/>
                    <a:pt x="653" y="346"/>
                    <a:pt x="653" y="346"/>
                  </a:cubicBezTo>
                  <a:lnTo>
                    <a:pt x="641" y="335"/>
                  </a:lnTo>
                  <a:close/>
                </a:path>
              </a:pathLst>
            </a:custGeom>
            <a:solidFill>
              <a:srgbClr val="C00000"/>
            </a:solidFill>
            <a:ln>
              <a:noFill/>
            </a:ln>
          </p:spPr>
          <p:txBody>
            <a:bodyPr vert="horz" wrap="square" lIns="91440" tIns="45720" rIns="91440" bIns="45720" numCol="1" anchor="t" anchorCtr="0" compatLnSpc="1">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id-ID" sz="1350"/>
            </a:p>
          </p:txBody>
        </p:sp>
        <p:sp>
          <p:nvSpPr>
            <p:cNvPr id="153" name="îŝḷïḍé"/>
            <p:cNvSpPr/>
            <p:nvPr/>
          </p:nvSpPr>
          <p:spPr bwMode="auto">
            <a:xfrm>
              <a:off x="6004598" y="2852110"/>
              <a:ext cx="309645" cy="309645"/>
            </a:xfrm>
            <a:custGeom>
              <a:avLst/>
              <a:gdLst>
                <a:gd name="T0" fmla="*/ 460 w 498"/>
                <a:gd name="T1" fmla="*/ 0 h 498"/>
                <a:gd name="T2" fmla="*/ 0 w 498"/>
                <a:gd name="T3" fmla="*/ 460 h 498"/>
                <a:gd name="T4" fmla="*/ 37 w 498"/>
                <a:gd name="T5" fmla="*/ 498 h 498"/>
                <a:gd name="T6" fmla="*/ 498 w 498"/>
                <a:gd name="T7" fmla="*/ 37 h 498"/>
                <a:gd name="T8" fmla="*/ 460 w 498"/>
                <a:gd name="T9" fmla="*/ 0 h 498"/>
              </a:gdLst>
              <a:ahLst/>
              <a:cxnLst>
                <a:cxn ang="0">
                  <a:pos x="T0" y="T1"/>
                </a:cxn>
                <a:cxn ang="0">
                  <a:pos x="T2" y="T3"/>
                </a:cxn>
                <a:cxn ang="0">
                  <a:pos x="T4" y="T5"/>
                </a:cxn>
                <a:cxn ang="0">
                  <a:pos x="T6" y="T7"/>
                </a:cxn>
                <a:cxn ang="0">
                  <a:pos x="T8" y="T9"/>
                </a:cxn>
              </a:cxnLst>
              <a:rect l="0" t="0" r="r" b="b"/>
              <a:pathLst>
                <a:path w="498" h="498">
                  <a:moveTo>
                    <a:pt x="460" y="0"/>
                  </a:moveTo>
                  <a:lnTo>
                    <a:pt x="0" y="460"/>
                  </a:lnTo>
                  <a:lnTo>
                    <a:pt x="37" y="498"/>
                  </a:lnTo>
                  <a:lnTo>
                    <a:pt x="498" y="37"/>
                  </a:lnTo>
                  <a:lnTo>
                    <a:pt x="460" y="0"/>
                  </a:lnTo>
                  <a:close/>
                </a:path>
              </a:pathLst>
            </a:custGeom>
            <a:solidFill>
              <a:schemeClr val="bg1">
                <a:lumMod val="95000"/>
              </a:schemeClr>
            </a:solidFill>
            <a:ln>
              <a:noFill/>
            </a:ln>
          </p:spPr>
          <p:txBody>
            <a:bodyPr vert="horz" wrap="square" lIns="91440" tIns="45720" rIns="91440" bIns="45720" numCol="1" anchor="t" anchorCtr="0" compatLnSpc="1">
              <a:normAutofit fontScale="92500"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id-ID" sz="1350"/>
            </a:p>
          </p:txBody>
        </p:sp>
        <p:sp>
          <p:nvSpPr>
            <p:cNvPr id="154" name="iṡḷïdé"/>
            <p:cNvSpPr/>
            <p:nvPr/>
          </p:nvSpPr>
          <p:spPr bwMode="auto">
            <a:xfrm>
              <a:off x="6400671" y="3248804"/>
              <a:ext cx="310267" cy="309645"/>
            </a:xfrm>
            <a:custGeom>
              <a:avLst/>
              <a:gdLst>
                <a:gd name="T0" fmla="*/ 461 w 499"/>
                <a:gd name="T1" fmla="*/ 0 h 498"/>
                <a:gd name="T2" fmla="*/ 0 w 499"/>
                <a:gd name="T3" fmla="*/ 460 h 498"/>
                <a:gd name="T4" fmla="*/ 38 w 499"/>
                <a:gd name="T5" fmla="*/ 498 h 498"/>
                <a:gd name="T6" fmla="*/ 499 w 499"/>
                <a:gd name="T7" fmla="*/ 37 h 498"/>
                <a:gd name="T8" fmla="*/ 461 w 499"/>
                <a:gd name="T9" fmla="*/ 0 h 498"/>
              </a:gdLst>
              <a:ahLst/>
              <a:cxnLst>
                <a:cxn ang="0">
                  <a:pos x="T0" y="T1"/>
                </a:cxn>
                <a:cxn ang="0">
                  <a:pos x="T2" y="T3"/>
                </a:cxn>
                <a:cxn ang="0">
                  <a:pos x="T4" y="T5"/>
                </a:cxn>
                <a:cxn ang="0">
                  <a:pos x="T6" y="T7"/>
                </a:cxn>
                <a:cxn ang="0">
                  <a:pos x="T8" y="T9"/>
                </a:cxn>
              </a:cxnLst>
              <a:rect l="0" t="0" r="r" b="b"/>
              <a:pathLst>
                <a:path w="499" h="498">
                  <a:moveTo>
                    <a:pt x="461" y="0"/>
                  </a:moveTo>
                  <a:lnTo>
                    <a:pt x="0" y="460"/>
                  </a:lnTo>
                  <a:lnTo>
                    <a:pt x="38" y="498"/>
                  </a:lnTo>
                  <a:lnTo>
                    <a:pt x="499" y="37"/>
                  </a:lnTo>
                  <a:lnTo>
                    <a:pt x="461" y="0"/>
                  </a:lnTo>
                  <a:close/>
                </a:path>
              </a:pathLst>
            </a:custGeom>
            <a:solidFill>
              <a:schemeClr val="bg1">
                <a:lumMod val="95000"/>
              </a:schemeClr>
            </a:solidFill>
            <a:ln>
              <a:noFill/>
            </a:ln>
          </p:spPr>
          <p:txBody>
            <a:bodyPr vert="horz" wrap="square" lIns="91440" tIns="45720" rIns="91440" bIns="45720" numCol="1" anchor="t" anchorCtr="0" compatLnSpc="1">
              <a:normAutofit fontScale="92500"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id-ID" sz="1350"/>
            </a:p>
          </p:txBody>
        </p:sp>
        <p:sp>
          <p:nvSpPr>
            <p:cNvPr id="155" name="iş1íḍe"/>
            <p:cNvSpPr/>
            <p:nvPr/>
          </p:nvSpPr>
          <p:spPr bwMode="auto">
            <a:xfrm>
              <a:off x="6319839" y="2358419"/>
              <a:ext cx="892250" cy="923340"/>
            </a:xfrm>
            <a:custGeom>
              <a:avLst/>
              <a:gdLst>
                <a:gd name="T0" fmla="*/ 512 w 648"/>
                <a:gd name="T1" fmla="*/ 168 h 670"/>
                <a:gd name="T2" fmla="*/ 547 w 648"/>
                <a:gd name="T3" fmla="*/ 223 h 670"/>
                <a:gd name="T4" fmla="*/ 648 w 648"/>
                <a:gd name="T5" fmla="*/ 214 h 670"/>
                <a:gd name="T6" fmla="*/ 582 w 648"/>
                <a:gd name="T7" fmla="*/ 99 h 670"/>
                <a:gd name="T8" fmla="*/ 224 w 648"/>
                <a:gd name="T9" fmla="*/ 99 h 670"/>
                <a:gd name="T10" fmla="*/ 0 w 648"/>
                <a:gd name="T11" fmla="*/ 323 h 670"/>
                <a:gd name="T12" fmla="*/ 11 w 648"/>
                <a:gd name="T13" fmla="*/ 334 h 670"/>
                <a:gd name="T14" fmla="*/ 56 w 648"/>
                <a:gd name="T15" fmla="*/ 337 h 670"/>
                <a:gd name="T16" fmla="*/ 59 w 648"/>
                <a:gd name="T17" fmla="*/ 382 h 670"/>
                <a:gd name="T18" fmla="*/ 69 w 648"/>
                <a:gd name="T19" fmla="*/ 393 h 670"/>
                <a:gd name="T20" fmla="*/ 294 w 648"/>
                <a:gd name="T21" fmla="*/ 168 h 670"/>
                <a:gd name="T22" fmla="*/ 512 w 648"/>
                <a:gd name="T23" fmla="*/ 168 h 670"/>
                <a:gd name="T24" fmla="*/ 532 w 648"/>
                <a:gd name="T25" fmla="*/ 362 h 670"/>
                <a:gd name="T26" fmla="*/ 512 w 648"/>
                <a:gd name="T27" fmla="*/ 386 h 670"/>
                <a:gd name="T28" fmla="*/ 299 w 648"/>
                <a:gd name="T29" fmla="*/ 600 h 670"/>
                <a:gd name="T30" fmla="*/ 317 w 648"/>
                <a:gd name="T31" fmla="*/ 619 h 670"/>
                <a:gd name="T32" fmla="*/ 309 w 648"/>
                <a:gd name="T33" fmla="*/ 624 h 670"/>
                <a:gd name="T34" fmla="*/ 309 w 648"/>
                <a:gd name="T35" fmla="*/ 659 h 670"/>
                <a:gd name="T36" fmla="*/ 343 w 648"/>
                <a:gd name="T37" fmla="*/ 659 h 670"/>
                <a:gd name="T38" fmla="*/ 349 w 648"/>
                <a:gd name="T39" fmla="*/ 650 h 670"/>
                <a:gd name="T40" fmla="*/ 368 w 648"/>
                <a:gd name="T41" fmla="*/ 670 h 670"/>
                <a:gd name="T42" fmla="*/ 582 w 648"/>
                <a:gd name="T43" fmla="*/ 456 h 670"/>
                <a:gd name="T44" fmla="*/ 642 w 648"/>
                <a:gd name="T45" fmla="*/ 361 h 670"/>
                <a:gd name="T46" fmla="*/ 532 w 648"/>
                <a:gd name="T47" fmla="*/ 362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48" h="670">
                  <a:moveTo>
                    <a:pt x="512" y="168"/>
                  </a:moveTo>
                  <a:cubicBezTo>
                    <a:pt x="528" y="184"/>
                    <a:pt x="540" y="203"/>
                    <a:pt x="547" y="223"/>
                  </a:cubicBezTo>
                  <a:cubicBezTo>
                    <a:pt x="580" y="233"/>
                    <a:pt x="617" y="230"/>
                    <a:pt x="648" y="214"/>
                  </a:cubicBezTo>
                  <a:cubicBezTo>
                    <a:pt x="637" y="172"/>
                    <a:pt x="615" y="132"/>
                    <a:pt x="582" y="99"/>
                  </a:cubicBezTo>
                  <a:cubicBezTo>
                    <a:pt x="483" y="0"/>
                    <a:pt x="323" y="0"/>
                    <a:pt x="224" y="99"/>
                  </a:cubicBezTo>
                  <a:cubicBezTo>
                    <a:pt x="0" y="323"/>
                    <a:pt x="0" y="323"/>
                    <a:pt x="0" y="323"/>
                  </a:cubicBezTo>
                  <a:cubicBezTo>
                    <a:pt x="11" y="334"/>
                    <a:pt x="11" y="334"/>
                    <a:pt x="11" y="334"/>
                  </a:cubicBezTo>
                  <a:cubicBezTo>
                    <a:pt x="24" y="324"/>
                    <a:pt x="44" y="325"/>
                    <a:pt x="56" y="337"/>
                  </a:cubicBezTo>
                  <a:cubicBezTo>
                    <a:pt x="69" y="349"/>
                    <a:pt x="70" y="369"/>
                    <a:pt x="59" y="382"/>
                  </a:cubicBezTo>
                  <a:cubicBezTo>
                    <a:pt x="69" y="393"/>
                    <a:pt x="69" y="393"/>
                    <a:pt x="69" y="393"/>
                  </a:cubicBezTo>
                  <a:cubicBezTo>
                    <a:pt x="294" y="168"/>
                    <a:pt x="294" y="168"/>
                    <a:pt x="294" y="168"/>
                  </a:cubicBezTo>
                  <a:cubicBezTo>
                    <a:pt x="354" y="108"/>
                    <a:pt x="452" y="108"/>
                    <a:pt x="512" y="168"/>
                  </a:cubicBezTo>
                  <a:close/>
                  <a:moveTo>
                    <a:pt x="532" y="362"/>
                  </a:moveTo>
                  <a:cubicBezTo>
                    <a:pt x="526" y="370"/>
                    <a:pt x="520" y="379"/>
                    <a:pt x="512" y="386"/>
                  </a:cubicBezTo>
                  <a:cubicBezTo>
                    <a:pt x="299" y="600"/>
                    <a:pt x="299" y="600"/>
                    <a:pt x="299" y="600"/>
                  </a:cubicBezTo>
                  <a:cubicBezTo>
                    <a:pt x="317" y="619"/>
                    <a:pt x="317" y="619"/>
                    <a:pt x="317" y="619"/>
                  </a:cubicBezTo>
                  <a:cubicBezTo>
                    <a:pt x="314" y="620"/>
                    <a:pt x="311" y="622"/>
                    <a:pt x="309" y="624"/>
                  </a:cubicBezTo>
                  <a:cubicBezTo>
                    <a:pt x="299" y="634"/>
                    <a:pt x="299" y="649"/>
                    <a:pt x="309" y="659"/>
                  </a:cubicBezTo>
                  <a:cubicBezTo>
                    <a:pt x="318" y="668"/>
                    <a:pt x="334" y="668"/>
                    <a:pt x="343" y="659"/>
                  </a:cubicBezTo>
                  <a:cubicBezTo>
                    <a:pt x="346" y="656"/>
                    <a:pt x="348" y="653"/>
                    <a:pt x="349" y="650"/>
                  </a:cubicBezTo>
                  <a:cubicBezTo>
                    <a:pt x="368" y="670"/>
                    <a:pt x="368" y="670"/>
                    <a:pt x="368" y="670"/>
                  </a:cubicBezTo>
                  <a:cubicBezTo>
                    <a:pt x="582" y="456"/>
                    <a:pt x="582" y="456"/>
                    <a:pt x="582" y="456"/>
                  </a:cubicBezTo>
                  <a:cubicBezTo>
                    <a:pt x="610" y="429"/>
                    <a:pt x="629" y="396"/>
                    <a:pt x="642" y="361"/>
                  </a:cubicBezTo>
                  <a:cubicBezTo>
                    <a:pt x="606" y="369"/>
                    <a:pt x="568" y="369"/>
                    <a:pt x="532" y="362"/>
                  </a:cubicBezTo>
                  <a:close/>
                </a:path>
              </a:pathLst>
            </a:custGeom>
            <a:solidFill>
              <a:srgbClr val="C00000"/>
            </a:solidFill>
            <a:ln>
              <a:noFill/>
            </a:ln>
          </p:spPr>
          <p:txBody>
            <a:bodyPr vert="horz" wrap="square" lIns="91440" tIns="45720" rIns="91440" bIns="45720" numCol="1" anchor="t" anchorCtr="0" compatLnSpc="1">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id-ID" sz="1350"/>
            </a:p>
          </p:txBody>
        </p:sp>
        <p:sp>
          <p:nvSpPr>
            <p:cNvPr id="156" name="îŝ1iḋe"/>
            <p:cNvSpPr/>
            <p:nvPr/>
          </p:nvSpPr>
          <p:spPr bwMode="auto">
            <a:xfrm>
              <a:off x="6368959" y="2487127"/>
              <a:ext cx="310267" cy="309645"/>
            </a:xfrm>
            <a:custGeom>
              <a:avLst/>
              <a:gdLst>
                <a:gd name="T0" fmla="*/ 461 w 499"/>
                <a:gd name="T1" fmla="*/ 0 h 498"/>
                <a:gd name="T2" fmla="*/ 0 w 499"/>
                <a:gd name="T3" fmla="*/ 460 h 498"/>
                <a:gd name="T4" fmla="*/ 38 w 499"/>
                <a:gd name="T5" fmla="*/ 498 h 498"/>
                <a:gd name="T6" fmla="*/ 499 w 499"/>
                <a:gd name="T7" fmla="*/ 37 h 498"/>
                <a:gd name="T8" fmla="*/ 461 w 499"/>
                <a:gd name="T9" fmla="*/ 0 h 498"/>
              </a:gdLst>
              <a:ahLst/>
              <a:cxnLst>
                <a:cxn ang="0">
                  <a:pos x="T0" y="T1"/>
                </a:cxn>
                <a:cxn ang="0">
                  <a:pos x="T2" y="T3"/>
                </a:cxn>
                <a:cxn ang="0">
                  <a:pos x="T4" y="T5"/>
                </a:cxn>
                <a:cxn ang="0">
                  <a:pos x="T6" y="T7"/>
                </a:cxn>
                <a:cxn ang="0">
                  <a:pos x="T8" y="T9"/>
                </a:cxn>
              </a:cxnLst>
              <a:rect l="0" t="0" r="r" b="b"/>
              <a:pathLst>
                <a:path w="499" h="498">
                  <a:moveTo>
                    <a:pt x="461" y="0"/>
                  </a:moveTo>
                  <a:lnTo>
                    <a:pt x="0" y="460"/>
                  </a:lnTo>
                  <a:lnTo>
                    <a:pt x="38" y="498"/>
                  </a:lnTo>
                  <a:lnTo>
                    <a:pt x="499" y="37"/>
                  </a:lnTo>
                  <a:lnTo>
                    <a:pt x="461" y="0"/>
                  </a:lnTo>
                  <a:close/>
                </a:path>
              </a:pathLst>
            </a:custGeom>
            <a:solidFill>
              <a:schemeClr val="bg1">
                <a:lumMod val="95000"/>
              </a:schemeClr>
            </a:solidFill>
            <a:ln>
              <a:noFill/>
            </a:ln>
          </p:spPr>
          <p:txBody>
            <a:bodyPr vert="horz" wrap="square" lIns="91440" tIns="45720" rIns="91440" bIns="45720" numCol="1" anchor="t" anchorCtr="0" compatLnSpc="1">
              <a:normAutofit fontScale="92500"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id-ID" sz="1350"/>
            </a:p>
          </p:txBody>
        </p:sp>
        <p:sp>
          <p:nvSpPr>
            <p:cNvPr id="157" name="íşľíḋe"/>
            <p:cNvSpPr/>
            <p:nvPr/>
          </p:nvSpPr>
          <p:spPr bwMode="auto">
            <a:xfrm>
              <a:off x="6765653" y="2883821"/>
              <a:ext cx="309645" cy="309645"/>
            </a:xfrm>
            <a:custGeom>
              <a:avLst/>
              <a:gdLst>
                <a:gd name="T0" fmla="*/ 461 w 498"/>
                <a:gd name="T1" fmla="*/ 0 h 498"/>
                <a:gd name="T2" fmla="*/ 0 w 498"/>
                <a:gd name="T3" fmla="*/ 460 h 498"/>
                <a:gd name="T4" fmla="*/ 38 w 498"/>
                <a:gd name="T5" fmla="*/ 498 h 498"/>
                <a:gd name="T6" fmla="*/ 498 w 498"/>
                <a:gd name="T7" fmla="*/ 37 h 498"/>
                <a:gd name="T8" fmla="*/ 461 w 498"/>
                <a:gd name="T9" fmla="*/ 0 h 498"/>
              </a:gdLst>
              <a:ahLst/>
              <a:cxnLst>
                <a:cxn ang="0">
                  <a:pos x="T0" y="T1"/>
                </a:cxn>
                <a:cxn ang="0">
                  <a:pos x="T2" y="T3"/>
                </a:cxn>
                <a:cxn ang="0">
                  <a:pos x="T4" y="T5"/>
                </a:cxn>
                <a:cxn ang="0">
                  <a:pos x="T6" y="T7"/>
                </a:cxn>
                <a:cxn ang="0">
                  <a:pos x="T8" y="T9"/>
                </a:cxn>
              </a:cxnLst>
              <a:rect l="0" t="0" r="r" b="b"/>
              <a:pathLst>
                <a:path w="498" h="498">
                  <a:moveTo>
                    <a:pt x="461" y="0"/>
                  </a:moveTo>
                  <a:lnTo>
                    <a:pt x="0" y="460"/>
                  </a:lnTo>
                  <a:lnTo>
                    <a:pt x="38" y="498"/>
                  </a:lnTo>
                  <a:lnTo>
                    <a:pt x="498" y="37"/>
                  </a:lnTo>
                  <a:lnTo>
                    <a:pt x="461" y="0"/>
                  </a:lnTo>
                  <a:close/>
                </a:path>
              </a:pathLst>
            </a:custGeom>
            <a:solidFill>
              <a:schemeClr val="bg1">
                <a:lumMod val="95000"/>
              </a:schemeClr>
            </a:solidFill>
            <a:ln>
              <a:noFill/>
            </a:ln>
          </p:spPr>
          <p:txBody>
            <a:bodyPr vert="horz" wrap="square" lIns="91440" tIns="45720" rIns="91440" bIns="45720" numCol="1" anchor="t" anchorCtr="0" compatLnSpc="1">
              <a:normAutofit fontScale="92500"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id-ID" sz="1350"/>
            </a:p>
          </p:txBody>
        </p:sp>
        <p:sp>
          <p:nvSpPr>
            <p:cNvPr id="158" name="îṡļïḋé"/>
            <p:cNvSpPr/>
            <p:nvPr/>
          </p:nvSpPr>
          <p:spPr bwMode="auto">
            <a:xfrm>
              <a:off x="4246213" y="4103748"/>
              <a:ext cx="1219927" cy="775978"/>
            </a:xfrm>
            <a:custGeom>
              <a:avLst/>
              <a:gdLst>
                <a:gd name="T0" fmla="*/ 751 w 886"/>
                <a:gd name="T1" fmla="*/ 169 h 563"/>
                <a:gd name="T2" fmla="*/ 787 w 886"/>
                <a:gd name="T3" fmla="*/ 225 h 563"/>
                <a:gd name="T4" fmla="*/ 886 w 886"/>
                <a:gd name="T5" fmla="*/ 215 h 563"/>
                <a:gd name="T6" fmla="*/ 820 w 886"/>
                <a:gd name="T7" fmla="*/ 99 h 563"/>
                <a:gd name="T8" fmla="*/ 463 w 886"/>
                <a:gd name="T9" fmla="*/ 99 h 563"/>
                <a:gd name="T10" fmla="*/ 0 w 886"/>
                <a:gd name="T11" fmla="*/ 562 h 563"/>
                <a:gd name="T12" fmla="*/ 15 w 886"/>
                <a:gd name="T13" fmla="*/ 563 h 563"/>
                <a:gd name="T14" fmla="*/ 127 w 886"/>
                <a:gd name="T15" fmla="*/ 563 h 563"/>
                <a:gd name="T16" fmla="*/ 532 w 886"/>
                <a:gd name="T17" fmla="*/ 169 h 563"/>
                <a:gd name="T18" fmla="*/ 751 w 886"/>
                <a:gd name="T19" fmla="*/ 169 h 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6" h="563">
                  <a:moveTo>
                    <a:pt x="751" y="169"/>
                  </a:moveTo>
                  <a:cubicBezTo>
                    <a:pt x="767" y="185"/>
                    <a:pt x="779" y="205"/>
                    <a:pt x="787" y="225"/>
                  </a:cubicBezTo>
                  <a:cubicBezTo>
                    <a:pt x="820" y="235"/>
                    <a:pt x="856" y="231"/>
                    <a:pt x="886" y="215"/>
                  </a:cubicBezTo>
                  <a:cubicBezTo>
                    <a:pt x="876" y="172"/>
                    <a:pt x="854" y="132"/>
                    <a:pt x="820" y="99"/>
                  </a:cubicBezTo>
                  <a:cubicBezTo>
                    <a:pt x="722" y="0"/>
                    <a:pt x="561" y="0"/>
                    <a:pt x="463" y="99"/>
                  </a:cubicBezTo>
                  <a:cubicBezTo>
                    <a:pt x="0" y="562"/>
                    <a:pt x="0" y="562"/>
                    <a:pt x="0" y="562"/>
                  </a:cubicBezTo>
                  <a:cubicBezTo>
                    <a:pt x="15" y="563"/>
                    <a:pt x="15" y="563"/>
                    <a:pt x="15" y="563"/>
                  </a:cubicBezTo>
                  <a:cubicBezTo>
                    <a:pt x="127" y="563"/>
                    <a:pt x="127" y="563"/>
                    <a:pt x="127" y="563"/>
                  </a:cubicBezTo>
                  <a:cubicBezTo>
                    <a:pt x="532" y="169"/>
                    <a:pt x="532" y="169"/>
                    <a:pt x="532" y="169"/>
                  </a:cubicBezTo>
                  <a:cubicBezTo>
                    <a:pt x="593" y="109"/>
                    <a:pt x="691" y="109"/>
                    <a:pt x="751" y="169"/>
                  </a:cubicBezTo>
                  <a:close/>
                </a:path>
              </a:pathLst>
            </a:custGeom>
            <a:solidFill>
              <a:schemeClr val="bg1">
                <a:lumMod val="85000"/>
              </a:schemeClr>
            </a:solidFill>
            <a:ln>
              <a:noFill/>
            </a:ln>
          </p:spPr>
          <p:txBody>
            <a:bodyPr vert="horz" wrap="square" lIns="91440" tIns="45720" rIns="91440" bIns="45720" numCol="1" anchor="t" anchorCtr="0" compatLnSpc="1">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id-ID" sz="1350"/>
            </a:p>
          </p:txBody>
        </p:sp>
        <p:sp>
          <p:nvSpPr>
            <p:cNvPr id="159" name="ís1íḋé"/>
            <p:cNvSpPr/>
            <p:nvPr/>
          </p:nvSpPr>
          <p:spPr bwMode="auto">
            <a:xfrm>
              <a:off x="5034005" y="4604278"/>
              <a:ext cx="424052" cy="279178"/>
            </a:xfrm>
            <a:custGeom>
              <a:avLst/>
              <a:gdLst>
                <a:gd name="T0" fmla="*/ 198 w 308"/>
                <a:gd name="T1" fmla="*/ 0 h 203"/>
                <a:gd name="T2" fmla="*/ 179 w 308"/>
                <a:gd name="T3" fmla="*/ 24 h 203"/>
                <a:gd name="T4" fmla="*/ 0 w 308"/>
                <a:gd name="T5" fmla="*/ 203 h 203"/>
                <a:gd name="T6" fmla="*/ 139 w 308"/>
                <a:gd name="T7" fmla="*/ 203 h 203"/>
                <a:gd name="T8" fmla="*/ 248 w 308"/>
                <a:gd name="T9" fmla="*/ 94 h 203"/>
                <a:gd name="T10" fmla="*/ 308 w 308"/>
                <a:gd name="T11" fmla="*/ 0 h 203"/>
                <a:gd name="T12" fmla="*/ 198 w 308"/>
                <a:gd name="T13" fmla="*/ 0 h 203"/>
              </a:gdLst>
              <a:ahLst/>
              <a:cxnLst>
                <a:cxn ang="0">
                  <a:pos x="T0" y="T1"/>
                </a:cxn>
                <a:cxn ang="0">
                  <a:pos x="T2" y="T3"/>
                </a:cxn>
                <a:cxn ang="0">
                  <a:pos x="T4" y="T5"/>
                </a:cxn>
                <a:cxn ang="0">
                  <a:pos x="T6" y="T7"/>
                </a:cxn>
                <a:cxn ang="0">
                  <a:pos x="T8" y="T9"/>
                </a:cxn>
                <a:cxn ang="0">
                  <a:pos x="T10" y="T11"/>
                </a:cxn>
                <a:cxn ang="0">
                  <a:pos x="T12" y="T13"/>
                </a:cxn>
              </a:cxnLst>
              <a:rect l="0" t="0" r="r" b="b"/>
              <a:pathLst>
                <a:path w="308" h="203">
                  <a:moveTo>
                    <a:pt x="198" y="0"/>
                  </a:moveTo>
                  <a:cubicBezTo>
                    <a:pt x="192" y="9"/>
                    <a:pt x="186" y="17"/>
                    <a:pt x="179" y="24"/>
                  </a:cubicBezTo>
                  <a:cubicBezTo>
                    <a:pt x="0" y="203"/>
                    <a:pt x="0" y="203"/>
                    <a:pt x="0" y="203"/>
                  </a:cubicBezTo>
                  <a:cubicBezTo>
                    <a:pt x="139" y="203"/>
                    <a:pt x="139" y="203"/>
                    <a:pt x="139" y="203"/>
                  </a:cubicBezTo>
                  <a:cubicBezTo>
                    <a:pt x="248" y="94"/>
                    <a:pt x="248" y="94"/>
                    <a:pt x="248" y="94"/>
                  </a:cubicBezTo>
                  <a:cubicBezTo>
                    <a:pt x="276" y="66"/>
                    <a:pt x="296" y="34"/>
                    <a:pt x="308" y="0"/>
                  </a:cubicBezTo>
                  <a:cubicBezTo>
                    <a:pt x="272" y="7"/>
                    <a:pt x="234" y="7"/>
                    <a:pt x="198" y="0"/>
                  </a:cubicBezTo>
                  <a:close/>
                </a:path>
              </a:pathLst>
            </a:custGeom>
            <a:solidFill>
              <a:schemeClr val="bg1">
                <a:lumMod val="85000"/>
              </a:schemeClr>
            </a:solidFill>
            <a:ln>
              <a:noFill/>
            </a:ln>
          </p:spPr>
          <p:txBody>
            <a:bodyPr vert="horz" wrap="square" lIns="91440" tIns="45720" rIns="91440" bIns="45720" numCol="1" anchor="t" anchorCtr="0" compatLnSpc="1">
              <a:normAutofit fontScale="8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id-ID" sz="1350"/>
            </a:p>
          </p:txBody>
        </p:sp>
      </p:grpSp>
      <p:sp>
        <p:nvSpPr>
          <p:cNvPr id="6" name="矩形 5"/>
          <p:cNvSpPr/>
          <p:nvPr/>
        </p:nvSpPr>
        <p:spPr>
          <a:xfrm>
            <a:off x="2635611" y="6437846"/>
            <a:ext cx="4552849" cy="276999"/>
          </a:xfrm>
          <a:prstGeom prst="rect">
            <a:avLst/>
          </a:prstGeom>
        </p:spPr>
        <p:txBody>
          <a:bodyPr wrap="none">
            <a:spAutoFit/>
          </a:bodyPr>
          <a:lstStyle/>
          <a:p>
            <a:r>
              <a:rPr lang="zh-CN" altLang="en-US" sz="1200" b="1" dirty="0">
                <a:solidFill>
                  <a:srgbClr val="FFC000"/>
                </a:solidFill>
                <a:ea typeface="微软雅黑" panose="020B0503020204020204" pitchFamily="34" charset="-122"/>
              </a:rPr>
              <a:t>十九届中央纪委四次</a:t>
            </a:r>
            <a:r>
              <a:rPr lang="zh-CN" altLang="en-US" sz="1200" b="1" dirty="0" smtClean="0">
                <a:solidFill>
                  <a:srgbClr val="FFC000"/>
                </a:solidFill>
                <a:ea typeface="微软雅黑" panose="020B0503020204020204" pitchFamily="34" charset="-122"/>
              </a:rPr>
              <a:t>全会 </a:t>
            </a:r>
            <a:r>
              <a:rPr lang="en-US" altLang="zh-CN" sz="1200" b="1" dirty="0" smtClean="0">
                <a:solidFill>
                  <a:srgbClr val="FFC000"/>
                </a:solidFill>
                <a:ea typeface="微软雅黑" panose="020B0503020204020204" pitchFamily="34" charset="-122"/>
              </a:rPr>
              <a:t>2020.1.13~1.15 </a:t>
            </a:r>
            <a:r>
              <a:rPr lang="zh-CN" altLang="en-US" sz="1200" b="1" dirty="0" smtClean="0">
                <a:solidFill>
                  <a:srgbClr val="FFC000"/>
                </a:solidFill>
                <a:ea typeface="微软雅黑" panose="020B0503020204020204" pitchFamily="34" charset="-122"/>
              </a:rPr>
              <a:t>北京 委员</a:t>
            </a:r>
            <a:r>
              <a:rPr lang="en-US" altLang="zh-CN" sz="1200" b="1" dirty="0" smtClean="0">
                <a:solidFill>
                  <a:srgbClr val="FFC000"/>
                </a:solidFill>
                <a:ea typeface="微软雅黑" panose="020B0503020204020204" pitchFamily="34" charset="-122"/>
              </a:rPr>
              <a:t>133 </a:t>
            </a:r>
            <a:r>
              <a:rPr lang="zh-CN" altLang="en-US" sz="1200" b="1" dirty="0" smtClean="0">
                <a:solidFill>
                  <a:srgbClr val="FFC000"/>
                </a:solidFill>
                <a:ea typeface="微软雅黑" panose="020B0503020204020204" pitchFamily="34" charset="-122"/>
              </a:rPr>
              <a:t>列席</a:t>
            </a:r>
            <a:r>
              <a:rPr lang="en-US" altLang="zh-CN" sz="1200" b="1" dirty="0" smtClean="0">
                <a:solidFill>
                  <a:srgbClr val="FFC000"/>
                </a:solidFill>
                <a:ea typeface="微软雅黑" panose="020B0503020204020204" pitchFamily="34" charset="-122"/>
              </a:rPr>
              <a:t>246</a:t>
            </a:r>
            <a:endParaRPr lang="zh-CN" altLang="en-US" sz="1200" b="1" dirty="0">
              <a:solidFill>
                <a:srgbClr val="FFC000"/>
              </a:solidFill>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p:cNvSpPr/>
          <p:nvPr/>
        </p:nvSpPr>
        <p:spPr>
          <a:xfrm>
            <a:off x="0" y="1749296"/>
            <a:ext cx="12201144" cy="3764798"/>
          </a:xfrm>
          <a:prstGeom prst="rect">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38" name="图片 37"/>
          <p:cNvPicPr>
            <a:picLocks noChangeAspect="1"/>
          </p:cNvPicPr>
          <p:nvPr/>
        </p:nvPicPr>
        <p:blipFill>
          <a:blip r:embed="rId1" cstate="print">
            <a:extLst>
              <a:ext uri="{BEBA8EAE-BF5A-486C-A8C5-ECC9F3942E4B}">
                <a14:imgProps xmlns:a14="http://schemas.microsoft.com/office/drawing/2010/main">
                  <a14:imgLayer r:embed="rId2">
                    <a14:imgEffect>
                      <a14:artisticPencilSketch/>
                    </a14:imgEffect>
                  </a14:imgLayer>
                </a14:imgProps>
              </a:ext>
            </a:extLst>
          </a:blip>
          <a:stretch>
            <a:fillRect/>
          </a:stretch>
        </p:blipFill>
        <p:spPr>
          <a:xfrm>
            <a:off x="10347297" y="6323927"/>
            <a:ext cx="1693628" cy="471796"/>
          </a:xfrm>
          <a:prstGeom prst="rect">
            <a:avLst/>
          </a:prstGeom>
        </p:spPr>
      </p:pic>
      <p:pic>
        <p:nvPicPr>
          <p:cNvPr id="39" name="图片 38"/>
          <p:cNvPicPr>
            <a:picLocks noChangeAspect="1"/>
          </p:cNvPicPr>
          <p:nvPr/>
        </p:nvPicPr>
        <p:blipFill>
          <a:blip r:embed="rId3" cstate="print">
            <a:extLst>
              <a:ext uri="{BEBA8EAE-BF5A-486C-A8C5-ECC9F3942E4B}">
                <a14:imgProps xmlns:a14="http://schemas.microsoft.com/office/drawing/2010/main">
                  <a14:imgLayer r:embed="rId2">
                    <a14:imgEffect>
                      <a14:artisticPencilGrayscale/>
                    </a14:imgEffect>
                  </a14:imgLayer>
                </a14:imgProps>
              </a:ext>
            </a:extLst>
          </a:blip>
          <a:stretch>
            <a:fillRect/>
          </a:stretch>
        </p:blipFill>
        <p:spPr>
          <a:xfrm>
            <a:off x="418437" y="366404"/>
            <a:ext cx="1693628" cy="471796"/>
          </a:xfrm>
          <a:prstGeom prst="rect">
            <a:avLst/>
          </a:prstGeom>
        </p:spPr>
      </p:pic>
      <p:sp>
        <p:nvSpPr>
          <p:cNvPr id="4" name="矩形 3"/>
          <p:cNvSpPr/>
          <p:nvPr/>
        </p:nvSpPr>
        <p:spPr>
          <a:xfrm>
            <a:off x="2546604" y="439599"/>
            <a:ext cx="9654540" cy="325406"/>
          </a:xfrm>
          <a:prstGeom prst="rect">
            <a:avLst/>
          </a:prstGeom>
          <a:gradFill>
            <a:gsLst>
              <a:gs pos="27000">
                <a:srgbClr val="FF0000"/>
              </a:gs>
              <a:gs pos="100000">
                <a:schemeClr val="accent1">
                  <a:lumMod val="45000"/>
                  <a:lumOff val="55000"/>
                </a:schemeClr>
              </a:gs>
              <a:gs pos="77000">
                <a:srgbClr val="7030A0"/>
              </a:gs>
              <a:gs pos="100000">
                <a:schemeClr val="accent1">
                  <a:lumMod val="30000"/>
                  <a:lumOff val="70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rot="10800000">
            <a:off x="0" y="6397122"/>
            <a:ext cx="9654540" cy="325406"/>
          </a:xfrm>
          <a:prstGeom prst="rect">
            <a:avLst/>
          </a:prstGeom>
          <a:gradFill>
            <a:gsLst>
              <a:gs pos="27000">
                <a:srgbClr val="FF0000"/>
              </a:gs>
              <a:gs pos="100000">
                <a:schemeClr val="accent1">
                  <a:lumMod val="45000"/>
                  <a:lumOff val="55000"/>
                </a:schemeClr>
              </a:gs>
              <a:gs pos="77000">
                <a:srgbClr val="7030A0"/>
              </a:gs>
              <a:gs pos="100000">
                <a:schemeClr val="accent1">
                  <a:lumMod val="30000"/>
                  <a:lumOff val="70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906780" y="2644341"/>
            <a:ext cx="6650194" cy="1974708"/>
          </a:xfrm>
          <a:prstGeom prst="rect">
            <a:avLst/>
          </a:prstGeom>
        </p:spPr>
        <p:txBody>
          <a:bodyPr wrap="square">
            <a:spAutoFit/>
          </a:bodyPr>
          <a:lstStyle/>
          <a:p>
            <a:pPr>
              <a:lnSpc>
                <a:spcPts val="3000"/>
              </a:lnSpc>
            </a:pPr>
            <a:r>
              <a:rPr lang="zh-CN" altLang="en-US" dirty="0" smtClean="0">
                <a:solidFill>
                  <a:srgbClr val="FFC000"/>
                </a:solidFill>
                <a:latin typeface="微软雅黑" panose="020B0503020204020204" pitchFamily="34" charset="-122"/>
                <a:ea typeface="微软雅黑" panose="020B0503020204020204" pitchFamily="34" charset="-122"/>
              </a:rPr>
              <a:t>要以新时代中国特色社会主义思想为指导，全面贯彻党的十九大和十九届二中、三中、四中全会精神，一以贯之、坚定不移全面从严治党，坚持和完善党和国家监督体系，强化对权力运行的制约和监督，确保党的路线方针政策贯彻落实，为决胜全面建成小康社会、决战脱贫攻坚提供坚强保障。</a:t>
            </a:r>
            <a:endParaRPr lang="zh-CN" altLang="en-US" dirty="0">
              <a:solidFill>
                <a:srgbClr val="FFC000"/>
              </a:solidFill>
              <a:latin typeface="微软雅黑" panose="020B0503020204020204" pitchFamily="34" charset="-122"/>
            </a:endParaRPr>
          </a:p>
        </p:txBody>
      </p:sp>
      <p:pic>
        <p:nvPicPr>
          <p:cNvPr id="24" name="图片 2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34867" y="933563"/>
            <a:ext cx="5405388" cy="4985448"/>
          </a:xfrm>
          <a:prstGeom prst="rect">
            <a:avLst/>
          </a:prstGeom>
        </p:spPr>
      </p:pic>
      <p:pic>
        <p:nvPicPr>
          <p:cNvPr id="25" name="图片 2"/>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461260" y="933563"/>
            <a:ext cx="704033" cy="699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文本框 3"/>
          <p:cNvSpPr txBox="1">
            <a:spLocks noChangeArrowheads="1"/>
          </p:cNvSpPr>
          <p:nvPr/>
        </p:nvSpPr>
        <p:spPr bwMode="auto">
          <a:xfrm>
            <a:off x="3113971" y="1242823"/>
            <a:ext cx="385499" cy="390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dirty="0">
                <a:solidFill>
                  <a:srgbClr val="FF0000"/>
                </a:solidFill>
                <a:latin typeface="黑体" panose="02010609060101010101" pitchFamily="49" charset="-122"/>
                <a:ea typeface="黑体" panose="02010609060101010101" pitchFamily="49" charset="-122"/>
              </a:rPr>
              <a:t>语</a:t>
            </a:r>
            <a:endParaRPr lang="zh-CN" altLang="en-US" sz="2400" dirty="0">
              <a:solidFill>
                <a:srgbClr val="FF0000"/>
              </a:solidFill>
              <a:latin typeface="黑体" panose="02010609060101010101" pitchFamily="49" charset="-122"/>
              <a:ea typeface="黑体" panose="02010609060101010101" pitchFamily="49" charset="-122"/>
            </a:endParaRPr>
          </a:p>
        </p:txBody>
      </p:sp>
      <p:sp>
        <p:nvSpPr>
          <p:cNvPr id="2" name="文本框 1"/>
          <p:cNvSpPr txBox="1"/>
          <p:nvPr/>
        </p:nvSpPr>
        <p:spPr>
          <a:xfrm>
            <a:off x="7932420" y="6419100"/>
            <a:ext cx="1722120" cy="276999"/>
          </a:xfrm>
          <a:prstGeom prst="rect">
            <a:avLst/>
          </a:prstGeom>
          <a:noFill/>
        </p:spPr>
        <p:txBody>
          <a:bodyPr wrap="square" rtlCol="0">
            <a:spAutoFit/>
          </a:bodyPr>
          <a:lstStyle/>
          <a:p>
            <a:r>
              <a:rPr lang="zh-CN" altLang="en-US" sz="1200" b="1" dirty="0" smtClean="0">
                <a:solidFill>
                  <a:srgbClr val="FFC000"/>
                </a:solidFill>
              </a:rPr>
              <a:t>习近平总书记讲话精神</a:t>
            </a:r>
            <a:endParaRPr lang="zh-CN" altLang="en-US" sz="1200" b="1" dirty="0">
              <a:solidFill>
                <a:srgbClr val="FFC000"/>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735854" y="1607881"/>
            <a:ext cx="8265792" cy="3662541"/>
          </a:xfrm>
          <a:prstGeom prst="rect">
            <a:avLst/>
          </a:prstGeom>
        </p:spPr>
        <p:txBody>
          <a:bodyPr wrap="square">
            <a:spAutoFit/>
          </a:bodyPr>
          <a:lstStyle/>
          <a:p>
            <a:r>
              <a:rPr lang="zh-CN" altLang="en-US" dirty="0">
                <a:solidFill>
                  <a:srgbClr val="C00000"/>
                </a:solidFill>
                <a:latin typeface="微软雅黑" panose="020B0503020204020204" pitchFamily="34" charset="-122"/>
                <a:ea typeface="微软雅黑" panose="020B0503020204020204" pitchFamily="34" charset="-122"/>
              </a:rPr>
              <a:t>我们坚持</a:t>
            </a:r>
            <a:r>
              <a:rPr lang="zh-CN" altLang="en-US" sz="1400" dirty="0">
                <a:solidFill>
                  <a:srgbClr val="333333"/>
                </a:solidFill>
                <a:latin typeface="微软雅黑" panose="020B0503020204020204" pitchFamily="34" charset="-122"/>
                <a:ea typeface="微软雅黑" panose="020B0503020204020204" pitchFamily="34" charset="-122"/>
              </a:rPr>
              <a:t>以伟大自我革命引领伟大社会革命，健全党的领导制度体系，深化党的建设制度改革，完善全面从严治党制度，坚决扭转一些领域党的领导弱化、党的建设缺失、管党治党不力状况，使党始终成为中国特色社会主义事业的坚强领导核心</a:t>
            </a:r>
            <a:r>
              <a:rPr lang="zh-CN" altLang="en-US" sz="1400" dirty="0" smtClean="0">
                <a:solidFill>
                  <a:srgbClr val="333333"/>
                </a:solidFill>
                <a:latin typeface="微软雅黑" panose="020B0503020204020204" pitchFamily="34" charset="-122"/>
                <a:ea typeface="微软雅黑" panose="020B0503020204020204" pitchFamily="34" charset="-122"/>
              </a:rPr>
              <a:t>。</a:t>
            </a:r>
            <a:endParaRPr lang="en-US" altLang="zh-CN" sz="1400" dirty="0" smtClean="0">
              <a:solidFill>
                <a:srgbClr val="333333"/>
              </a:solidFill>
              <a:latin typeface="微软雅黑" panose="020B0503020204020204" pitchFamily="34" charset="-122"/>
              <a:ea typeface="微软雅黑" panose="020B0503020204020204" pitchFamily="34" charset="-122"/>
            </a:endParaRPr>
          </a:p>
          <a:p>
            <a:endParaRPr lang="en-US" altLang="zh-CN" sz="1600" dirty="0">
              <a:solidFill>
                <a:srgbClr val="333333"/>
              </a:solidFill>
              <a:latin typeface="微软雅黑" panose="020B0503020204020204" pitchFamily="34" charset="-122"/>
              <a:ea typeface="微软雅黑" panose="020B0503020204020204" pitchFamily="34" charset="-122"/>
            </a:endParaRPr>
          </a:p>
          <a:p>
            <a:r>
              <a:rPr lang="zh-CN" altLang="en-US" dirty="0">
                <a:solidFill>
                  <a:srgbClr val="C00000"/>
                </a:solidFill>
                <a:latin typeface="微软雅黑" panose="020B0503020204020204" pitchFamily="34" charset="-122"/>
                <a:ea typeface="微软雅黑" panose="020B0503020204020204" pitchFamily="34" charset="-122"/>
              </a:rPr>
              <a:t>我们坚持</a:t>
            </a:r>
            <a:r>
              <a:rPr lang="zh-CN" altLang="en-US" sz="1400" dirty="0">
                <a:solidFill>
                  <a:srgbClr val="333333"/>
                </a:solidFill>
                <a:latin typeface="微软雅黑" panose="020B0503020204020204" pitchFamily="34" charset="-122"/>
                <a:ea typeface="微软雅黑" panose="020B0503020204020204" pitchFamily="34" charset="-122"/>
              </a:rPr>
              <a:t>以科学理论引领全党理想信念，建立不忘初心、牢记使命的制度，持之以恒用新时代中国特色社会主义思想武装全党、教育人民、指导工作，推进学习教育制度化常态化，不断坚定同心共筑中国梦的理想信念。</a:t>
            </a:r>
            <a:endParaRPr lang="en-US" altLang="zh-CN" sz="1400" dirty="0">
              <a:solidFill>
                <a:srgbClr val="333333"/>
              </a:solidFill>
              <a:latin typeface="微软雅黑" panose="020B0503020204020204" pitchFamily="34" charset="-122"/>
              <a:ea typeface="微软雅黑" panose="020B0503020204020204" pitchFamily="34" charset="-122"/>
            </a:endParaRPr>
          </a:p>
          <a:p>
            <a:endParaRPr lang="en-US" altLang="zh-CN" sz="1600" dirty="0" smtClean="0">
              <a:solidFill>
                <a:srgbClr val="333333"/>
              </a:solidFill>
              <a:latin typeface="微软雅黑" panose="020B0503020204020204" pitchFamily="34" charset="-122"/>
              <a:ea typeface="微软雅黑" panose="020B0503020204020204" pitchFamily="34" charset="-122"/>
            </a:endParaRPr>
          </a:p>
          <a:p>
            <a:r>
              <a:rPr lang="zh-CN" altLang="en-US" dirty="0">
                <a:solidFill>
                  <a:srgbClr val="C00000"/>
                </a:solidFill>
                <a:latin typeface="微软雅黑" panose="020B0503020204020204" pitchFamily="34" charset="-122"/>
                <a:ea typeface="微软雅黑" panose="020B0503020204020204" pitchFamily="34" charset="-122"/>
              </a:rPr>
              <a:t>我们坚持</a:t>
            </a:r>
            <a:r>
              <a:rPr lang="zh-CN" altLang="en-US" sz="1400" dirty="0">
                <a:solidFill>
                  <a:srgbClr val="333333"/>
                </a:solidFill>
                <a:latin typeface="微软雅黑" panose="020B0503020204020204" pitchFamily="34" charset="-122"/>
                <a:ea typeface="微软雅黑" panose="020B0503020204020204" pitchFamily="34" charset="-122"/>
              </a:rPr>
              <a:t>以“两个维护”引领全党团结统一，完善坚定维护党中央权威和集中统一领导的各项制度，健全党中央对重大工作的领导体制，以统一的意志和行动维护党的团结统一，不断增强党的政治领导力、思想引领力、群众组织力、社会号召力。</a:t>
            </a:r>
            <a:endParaRPr lang="en-US" altLang="zh-CN" sz="1400" dirty="0">
              <a:solidFill>
                <a:srgbClr val="333333"/>
              </a:solidFill>
              <a:latin typeface="微软雅黑" panose="020B0503020204020204" pitchFamily="34" charset="-122"/>
              <a:ea typeface="微软雅黑" panose="020B0503020204020204" pitchFamily="34" charset="-122"/>
            </a:endParaRPr>
          </a:p>
          <a:p>
            <a:endParaRPr lang="en-US" altLang="zh-CN" sz="1600" dirty="0">
              <a:solidFill>
                <a:srgbClr val="333333"/>
              </a:solidFill>
              <a:latin typeface="微软雅黑" panose="020B0503020204020204" pitchFamily="34" charset="-122"/>
              <a:ea typeface="微软雅黑" panose="020B0503020204020204" pitchFamily="34" charset="-122"/>
            </a:endParaRPr>
          </a:p>
          <a:p>
            <a:r>
              <a:rPr lang="zh-CN" altLang="en-US" dirty="0">
                <a:solidFill>
                  <a:srgbClr val="C00000"/>
                </a:solidFill>
                <a:latin typeface="微软雅黑" panose="020B0503020204020204" pitchFamily="34" charset="-122"/>
                <a:ea typeface="微软雅黑" panose="020B0503020204020204" pitchFamily="34" charset="-122"/>
              </a:rPr>
              <a:t>我们坚持</a:t>
            </a:r>
            <a:r>
              <a:rPr lang="zh-CN" altLang="en-US" sz="1400" dirty="0">
                <a:solidFill>
                  <a:srgbClr val="333333"/>
                </a:solidFill>
                <a:latin typeface="微软雅黑" panose="020B0503020204020204" pitchFamily="34" charset="-122"/>
                <a:ea typeface="微软雅黑" panose="020B0503020204020204" pitchFamily="34" charset="-122"/>
              </a:rPr>
              <a:t>以正风肃纪反腐凝聚党心军心民心，坚决惩治腐败、纠治不正之风，坚决清除影响党的先进性和纯洁性的消极因素，健全为人民执政、靠人民执政的各项制度，让人民始终成为中国共产党执政和中国特色社会主义事业发展的磅礴力量。</a:t>
            </a:r>
            <a:endParaRPr lang="zh-CN" altLang="en-US" sz="1400" dirty="0">
              <a:solidFill>
                <a:srgbClr val="333333"/>
              </a:solidFill>
              <a:latin typeface="微软雅黑" panose="020B0503020204020204" pitchFamily="34" charset="-122"/>
              <a:ea typeface="微软雅黑" panose="020B0503020204020204" pitchFamily="34" charset="-122"/>
            </a:endParaRPr>
          </a:p>
        </p:txBody>
      </p:sp>
      <p:pic>
        <p:nvPicPr>
          <p:cNvPr id="38" name="图片 37"/>
          <p:cNvPicPr>
            <a:picLocks noChangeAspect="1"/>
          </p:cNvPicPr>
          <p:nvPr/>
        </p:nvPicPr>
        <p:blipFill>
          <a:blip r:embed="rId1" cstate="print">
            <a:extLst>
              <a:ext uri="{BEBA8EAE-BF5A-486C-A8C5-ECC9F3942E4B}">
                <a14:imgProps xmlns:a14="http://schemas.microsoft.com/office/drawing/2010/main">
                  <a14:imgLayer r:embed="rId2">
                    <a14:imgEffect>
                      <a14:artisticPencilSketch/>
                    </a14:imgEffect>
                  </a14:imgLayer>
                </a14:imgProps>
              </a:ext>
            </a:extLst>
          </a:blip>
          <a:stretch>
            <a:fillRect/>
          </a:stretch>
        </p:blipFill>
        <p:spPr>
          <a:xfrm>
            <a:off x="10347297" y="6323927"/>
            <a:ext cx="1693628" cy="471796"/>
          </a:xfrm>
          <a:prstGeom prst="rect">
            <a:avLst/>
          </a:prstGeom>
        </p:spPr>
      </p:pic>
      <p:pic>
        <p:nvPicPr>
          <p:cNvPr id="39" name="图片 38"/>
          <p:cNvPicPr>
            <a:picLocks noChangeAspect="1"/>
          </p:cNvPicPr>
          <p:nvPr/>
        </p:nvPicPr>
        <p:blipFill>
          <a:blip r:embed="rId3" cstate="print">
            <a:extLst>
              <a:ext uri="{BEBA8EAE-BF5A-486C-A8C5-ECC9F3942E4B}">
                <a14:imgProps xmlns:a14="http://schemas.microsoft.com/office/drawing/2010/main">
                  <a14:imgLayer r:embed="rId2">
                    <a14:imgEffect>
                      <a14:artisticPencilGrayscale/>
                    </a14:imgEffect>
                  </a14:imgLayer>
                </a14:imgProps>
              </a:ext>
            </a:extLst>
          </a:blip>
          <a:stretch>
            <a:fillRect/>
          </a:stretch>
        </p:blipFill>
        <p:spPr>
          <a:xfrm>
            <a:off x="418437" y="366404"/>
            <a:ext cx="1693628" cy="471796"/>
          </a:xfrm>
          <a:prstGeom prst="rect">
            <a:avLst/>
          </a:prstGeom>
        </p:spPr>
      </p:pic>
      <p:sp>
        <p:nvSpPr>
          <p:cNvPr id="4" name="矩形 3"/>
          <p:cNvSpPr/>
          <p:nvPr/>
        </p:nvSpPr>
        <p:spPr>
          <a:xfrm>
            <a:off x="2553030" y="433227"/>
            <a:ext cx="9654540" cy="325406"/>
          </a:xfrm>
          <a:prstGeom prst="rect">
            <a:avLst/>
          </a:prstGeom>
          <a:gradFill>
            <a:gsLst>
              <a:gs pos="27000">
                <a:srgbClr val="FF0000"/>
              </a:gs>
              <a:gs pos="100000">
                <a:schemeClr val="accent1">
                  <a:lumMod val="45000"/>
                  <a:lumOff val="55000"/>
                </a:schemeClr>
              </a:gs>
              <a:gs pos="77000">
                <a:srgbClr val="7030A0"/>
              </a:gs>
              <a:gs pos="100000">
                <a:schemeClr val="accent1">
                  <a:lumMod val="30000"/>
                  <a:lumOff val="70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rot="10800000">
            <a:off x="0" y="6397122"/>
            <a:ext cx="9654540" cy="325406"/>
          </a:xfrm>
          <a:prstGeom prst="rect">
            <a:avLst/>
          </a:prstGeom>
          <a:gradFill>
            <a:gsLst>
              <a:gs pos="27000">
                <a:srgbClr val="FF0000"/>
              </a:gs>
              <a:gs pos="100000">
                <a:schemeClr val="accent1">
                  <a:lumMod val="45000"/>
                  <a:lumOff val="55000"/>
                </a:schemeClr>
              </a:gs>
              <a:gs pos="77000">
                <a:srgbClr val="7030A0"/>
              </a:gs>
              <a:gs pos="100000">
                <a:schemeClr val="accent1">
                  <a:lumMod val="30000"/>
                  <a:lumOff val="70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812726" y="1678795"/>
            <a:ext cx="2598677" cy="3583853"/>
            <a:chOff x="4232928" y="4071879"/>
            <a:chExt cx="3251808" cy="4484591"/>
          </a:xfrm>
          <a:effectLst>
            <a:outerShdw blurRad="50800" dist="38100" dir="2700000" algn="tl" rotWithShape="0">
              <a:prstClr val="black">
                <a:alpha val="40000"/>
              </a:prstClr>
            </a:outerShdw>
          </a:effectLst>
        </p:grpSpPr>
        <p:grpSp>
          <p:nvGrpSpPr>
            <p:cNvPr id="8" name="กลุ่ม 12"/>
            <p:cNvGrpSpPr/>
            <p:nvPr/>
          </p:nvGrpSpPr>
          <p:grpSpPr>
            <a:xfrm>
              <a:off x="4661024" y="4071879"/>
              <a:ext cx="2823712" cy="3548121"/>
              <a:chOff x="8278202" y="6877767"/>
              <a:chExt cx="2823712" cy="3548121"/>
            </a:xfrm>
          </p:grpSpPr>
          <p:sp>
            <p:nvSpPr>
              <p:cNvPr id="22" name="Freeform 422"/>
              <p:cNvSpPr/>
              <p:nvPr/>
            </p:nvSpPr>
            <p:spPr bwMode="auto">
              <a:xfrm>
                <a:off x="8278202" y="7025606"/>
                <a:ext cx="2454116" cy="3355931"/>
              </a:xfrm>
              <a:custGeom>
                <a:avLst/>
                <a:gdLst>
                  <a:gd name="T0" fmla="*/ 798 w 996"/>
                  <a:gd name="T1" fmla="*/ 0 h 1362"/>
                  <a:gd name="T2" fmla="*/ 0 w 996"/>
                  <a:gd name="T3" fmla="*/ 0 h 1362"/>
                  <a:gd name="T4" fmla="*/ 0 w 996"/>
                  <a:gd name="T5" fmla="*/ 1362 h 1362"/>
                  <a:gd name="T6" fmla="*/ 996 w 996"/>
                  <a:gd name="T7" fmla="*/ 1362 h 1362"/>
                  <a:gd name="T8" fmla="*/ 996 w 996"/>
                  <a:gd name="T9" fmla="*/ 138 h 1362"/>
                  <a:gd name="T10" fmla="*/ 798 w 996"/>
                  <a:gd name="T11" fmla="*/ 0 h 1362"/>
                </a:gdLst>
                <a:ahLst/>
                <a:cxnLst>
                  <a:cxn ang="0">
                    <a:pos x="T0" y="T1"/>
                  </a:cxn>
                  <a:cxn ang="0">
                    <a:pos x="T2" y="T3"/>
                  </a:cxn>
                  <a:cxn ang="0">
                    <a:pos x="T4" y="T5"/>
                  </a:cxn>
                  <a:cxn ang="0">
                    <a:pos x="T6" y="T7"/>
                  </a:cxn>
                  <a:cxn ang="0">
                    <a:pos x="T8" y="T9"/>
                  </a:cxn>
                  <a:cxn ang="0">
                    <a:pos x="T10" y="T11"/>
                  </a:cxn>
                </a:cxnLst>
                <a:rect l="0" t="0" r="r" b="b"/>
                <a:pathLst>
                  <a:path w="996" h="1362">
                    <a:moveTo>
                      <a:pt x="798" y="0"/>
                    </a:moveTo>
                    <a:lnTo>
                      <a:pt x="0" y="0"/>
                    </a:lnTo>
                    <a:lnTo>
                      <a:pt x="0" y="1362"/>
                    </a:lnTo>
                    <a:lnTo>
                      <a:pt x="996" y="1362"/>
                    </a:lnTo>
                    <a:lnTo>
                      <a:pt x="996" y="138"/>
                    </a:lnTo>
                    <a:lnTo>
                      <a:pt x="798" y="0"/>
                    </a:ln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th-TH"/>
              </a:p>
            </p:txBody>
          </p:sp>
          <p:sp>
            <p:nvSpPr>
              <p:cNvPr id="23" name="Freeform 423"/>
              <p:cNvSpPr/>
              <p:nvPr/>
            </p:nvSpPr>
            <p:spPr bwMode="auto">
              <a:xfrm>
                <a:off x="8278202" y="7025606"/>
                <a:ext cx="2454116" cy="3355931"/>
              </a:xfrm>
              <a:custGeom>
                <a:avLst/>
                <a:gdLst>
                  <a:gd name="T0" fmla="*/ 798 w 996"/>
                  <a:gd name="T1" fmla="*/ 0 h 1362"/>
                  <a:gd name="T2" fmla="*/ 0 w 996"/>
                  <a:gd name="T3" fmla="*/ 0 h 1362"/>
                  <a:gd name="T4" fmla="*/ 0 w 996"/>
                  <a:gd name="T5" fmla="*/ 1362 h 1362"/>
                  <a:gd name="T6" fmla="*/ 996 w 996"/>
                  <a:gd name="T7" fmla="*/ 1362 h 1362"/>
                  <a:gd name="T8" fmla="*/ 996 w 996"/>
                  <a:gd name="T9" fmla="*/ 138 h 1362"/>
                  <a:gd name="T10" fmla="*/ 798 w 996"/>
                  <a:gd name="T11" fmla="*/ 0 h 1362"/>
                </a:gdLst>
                <a:ahLst/>
                <a:cxnLst>
                  <a:cxn ang="0">
                    <a:pos x="T0" y="T1"/>
                  </a:cxn>
                  <a:cxn ang="0">
                    <a:pos x="T2" y="T3"/>
                  </a:cxn>
                  <a:cxn ang="0">
                    <a:pos x="T4" y="T5"/>
                  </a:cxn>
                  <a:cxn ang="0">
                    <a:pos x="T6" y="T7"/>
                  </a:cxn>
                  <a:cxn ang="0">
                    <a:pos x="T8" y="T9"/>
                  </a:cxn>
                  <a:cxn ang="0">
                    <a:pos x="T10" y="T11"/>
                  </a:cxn>
                </a:cxnLst>
                <a:rect l="0" t="0" r="r" b="b"/>
                <a:pathLst>
                  <a:path w="996" h="1362">
                    <a:moveTo>
                      <a:pt x="798" y="0"/>
                    </a:moveTo>
                    <a:lnTo>
                      <a:pt x="0" y="0"/>
                    </a:lnTo>
                    <a:lnTo>
                      <a:pt x="0" y="1362"/>
                    </a:lnTo>
                    <a:lnTo>
                      <a:pt x="996" y="1362"/>
                    </a:lnTo>
                    <a:lnTo>
                      <a:pt x="996" y="138"/>
                    </a:lnTo>
                    <a:lnTo>
                      <a:pt x="79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th-TH"/>
              </a:p>
            </p:txBody>
          </p:sp>
          <p:sp>
            <p:nvSpPr>
              <p:cNvPr id="24" name="Freeform 424"/>
              <p:cNvSpPr/>
              <p:nvPr/>
            </p:nvSpPr>
            <p:spPr bwMode="auto">
              <a:xfrm>
                <a:off x="10244452" y="7025606"/>
                <a:ext cx="487866" cy="340028"/>
              </a:xfrm>
              <a:custGeom>
                <a:avLst/>
                <a:gdLst>
                  <a:gd name="T0" fmla="*/ 0 w 198"/>
                  <a:gd name="T1" fmla="*/ 138 h 138"/>
                  <a:gd name="T2" fmla="*/ 198 w 198"/>
                  <a:gd name="T3" fmla="*/ 138 h 138"/>
                  <a:gd name="T4" fmla="*/ 0 w 198"/>
                  <a:gd name="T5" fmla="*/ 0 h 138"/>
                  <a:gd name="T6" fmla="*/ 0 w 198"/>
                  <a:gd name="T7" fmla="*/ 138 h 138"/>
                </a:gdLst>
                <a:ahLst/>
                <a:cxnLst>
                  <a:cxn ang="0">
                    <a:pos x="T0" y="T1"/>
                  </a:cxn>
                  <a:cxn ang="0">
                    <a:pos x="T2" y="T3"/>
                  </a:cxn>
                  <a:cxn ang="0">
                    <a:pos x="T4" y="T5"/>
                  </a:cxn>
                  <a:cxn ang="0">
                    <a:pos x="T6" y="T7"/>
                  </a:cxn>
                </a:cxnLst>
                <a:rect l="0" t="0" r="r" b="b"/>
                <a:pathLst>
                  <a:path w="198" h="138">
                    <a:moveTo>
                      <a:pt x="0" y="138"/>
                    </a:moveTo>
                    <a:lnTo>
                      <a:pt x="198" y="138"/>
                    </a:lnTo>
                    <a:lnTo>
                      <a:pt x="0" y="0"/>
                    </a:lnTo>
                    <a:lnTo>
                      <a:pt x="0" y="138"/>
                    </a:lnTo>
                    <a:close/>
                  </a:path>
                </a:pathLst>
              </a:custGeom>
              <a:solidFill>
                <a:srgbClr val="E9E9E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th-TH"/>
              </a:p>
            </p:txBody>
          </p:sp>
          <p:sp>
            <p:nvSpPr>
              <p:cNvPr id="25" name="Rectangle 425"/>
              <p:cNvSpPr>
                <a:spLocks noChangeArrowheads="1"/>
              </p:cNvSpPr>
              <p:nvPr/>
            </p:nvSpPr>
            <p:spPr bwMode="auto">
              <a:xfrm>
                <a:off x="8396472" y="7188228"/>
                <a:ext cx="680056" cy="88703"/>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26" name="Rectangle 426"/>
              <p:cNvSpPr>
                <a:spLocks noChangeArrowheads="1"/>
              </p:cNvSpPr>
              <p:nvPr/>
            </p:nvSpPr>
            <p:spPr bwMode="auto">
              <a:xfrm>
                <a:off x="8396472" y="7188228"/>
                <a:ext cx="680056" cy="88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27" name="Rectangle 427"/>
              <p:cNvSpPr>
                <a:spLocks noChangeArrowheads="1"/>
              </p:cNvSpPr>
              <p:nvPr/>
            </p:nvSpPr>
            <p:spPr bwMode="auto">
              <a:xfrm>
                <a:off x="8396472" y="7321282"/>
                <a:ext cx="547002" cy="59135"/>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28" name="Rectangle 428"/>
              <p:cNvSpPr>
                <a:spLocks noChangeArrowheads="1"/>
              </p:cNvSpPr>
              <p:nvPr/>
            </p:nvSpPr>
            <p:spPr bwMode="auto">
              <a:xfrm>
                <a:off x="8396472" y="7321282"/>
                <a:ext cx="547002" cy="59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29" name="Rectangle 429"/>
              <p:cNvSpPr>
                <a:spLocks noChangeArrowheads="1"/>
              </p:cNvSpPr>
              <p:nvPr/>
            </p:nvSpPr>
            <p:spPr bwMode="auto">
              <a:xfrm>
                <a:off x="8396472" y="7424770"/>
                <a:ext cx="798327" cy="59135"/>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30" name="Rectangle 430"/>
              <p:cNvSpPr>
                <a:spLocks noChangeArrowheads="1"/>
              </p:cNvSpPr>
              <p:nvPr/>
            </p:nvSpPr>
            <p:spPr bwMode="auto">
              <a:xfrm>
                <a:off x="8396472" y="7424770"/>
                <a:ext cx="798327" cy="59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31" name="Rectangle 431"/>
              <p:cNvSpPr>
                <a:spLocks noChangeArrowheads="1"/>
              </p:cNvSpPr>
              <p:nvPr/>
            </p:nvSpPr>
            <p:spPr bwMode="auto">
              <a:xfrm>
                <a:off x="8928690" y="7631743"/>
                <a:ext cx="1138355" cy="88703"/>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32" name="Rectangle 432"/>
              <p:cNvSpPr>
                <a:spLocks noChangeArrowheads="1"/>
              </p:cNvSpPr>
              <p:nvPr/>
            </p:nvSpPr>
            <p:spPr bwMode="auto">
              <a:xfrm>
                <a:off x="8928690" y="7764798"/>
                <a:ext cx="428731" cy="59135"/>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33" name="Rectangle 433"/>
              <p:cNvSpPr>
                <a:spLocks noChangeArrowheads="1"/>
              </p:cNvSpPr>
              <p:nvPr/>
            </p:nvSpPr>
            <p:spPr bwMode="auto">
              <a:xfrm>
                <a:off x="9446124" y="7764798"/>
                <a:ext cx="620921" cy="59135"/>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34" name="Rectangle 434"/>
              <p:cNvSpPr>
                <a:spLocks noChangeArrowheads="1"/>
              </p:cNvSpPr>
              <p:nvPr/>
            </p:nvSpPr>
            <p:spPr bwMode="auto">
              <a:xfrm>
                <a:off x="8544310" y="8016123"/>
                <a:ext cx="1951466" cy="73919"/>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35" name="Rectangle 435"/>
              <p:cNvSpPr>
                <a:spLocks noChangeArrowheads="1"/>
              </p:cNvSpPr>
              <p:nvPr/>
            </p:nvSpPr>
            <p:spPr bwMode="auto">
              <a:xfrm>
                <a:off x="8544310" y="8016123"/>
                <a:ext cx="1951466" cy="73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36" name="Rectangle 436"/>
              <p:cNvSpPr>
                <a:spLocks noChangeArrowheads="1"/>
              </p:cNvSpPr>
              <p:nvPr/>
            </p:nvSpPr>
            <p:spPr bwMode="auto">
              <a:xfrm>
                <a:off x="8455607" y="8237880"/>
                <a:ext cx="2040169" cy="73919"/>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37" name="Rectangle 437"/>
              <p:cNvSpPr>
                <a:spLocks noChangeArrowheads="1"/>
              </p:cNvSpPr>
              <p:nvPr/>
            </p:nvSpPr>
            <p:spPr bwMode="auto">
              <a:xfrm>
                <a:off x="8455607" y="8237880"/>
                <a:ext cx="2040169" cy="73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40" name="Rectangle 438"/>
              <p:cNvSpPr>
                <a:spLocks noChangeArrowheads="1"/>
              </p:cNvSpPr>
              <p:nvPr/>
            </p:nvSpPr>
            <p:spPr bwMode="auto">
              <a:xfrm>
                <a:off x="8455607" y="8459638"/>
                <a:ext cx="2040169" cy="73919"/>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41" name="Rectangle 439"/>
              <p:cNvSpPr>
                <a:spLocks noChangeArrowheads="1"/>
              </p:cNvSpPr>
              <p:nvPr/>
            </p:nvSpPr>
            <p:spPr bwMode="auto">
              <a:xfrm>
                <a:off x="8455607" y="8459638"/>
                <a:ext cx="2040169" cy="73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42" name="Rectangle 440"/>
              <p:cNvSpPr>
                <a:spLocks noChangeArrowheads="1"/>
              </p:cNvSpPr>
              <p:nvPr/>
            </p:nvSpPr>
            <p:spPr bwMode="auto">
              <a:xfrm>
                <a:off x="8455607" y="8696179"/>
                <a:ext cx="2040169" cy="73919"/>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43" name="Rectangle 441"/>
              <p:cNvSpPr>
                <a:spLocks noChangeArrowheads="1"/>
              </p:cNvSpPr>
              <p:nvPr/>
            </p:nvSpPr>
            <p:spPr bwMode="auto">
              <a:xfrm>
                <a:off x="8455607" y="8696179"/>
                <a:ext cx="2040169" cy="73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44" name="Rectangle 442"/>
              <p:cNvSpPr>
                <a:spLocks noChangeArrowheads="1"/>
              </p:cNvSpPr>
              <p:nvPr/>
            </p:nvSpPr>
            <p:spPr bwMode="auto">
              <a:xfrm>
                <a:off x="8455607" y="8917937"/>
                <a:ext cx="2040169" cy="73919"/>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45" name="Rectangle 443"/>
              <p:cNvSpPr>
                <a:spLocks noChangeArrowheads="1"/>
              </p:cNvSpPr>
              <p:nvPr/>
            </p:nvSpPr>
            <p:spPr bwMode="auto">
              <a:xfrm>
                <a:off x="8455607" y="8917937"/>
                <a:ext cx="2040169" cy="73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47" name="Rectangle 444"/>
              <p:cNvSpPr>
                <a:spLocks noChangeArrowheads="1"/>
              </p:cNvSpPr>
              <p:nvPr/>
            </p:nvSpPr>
            <p:spPr bwMode="auto">
              <a:xfrm>
                <a:off x="8455607" y="9154478"/>
                <a:ext cx="2040169" cy="73919"/>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48" name="Rectangle 445"/>
              <p:cNvSpPr>
                <a:spLocks noChangeArrowheads="1"/>
              </p:cNvSpPr>
              <p:nvPr/>
            </p:nvSpPr>
            <p:spPr bwMode="auto">
              <a:xfrm>
                <a:off x="8455607" y="9154478"/>
                <a:ext cx="2040169" cy="73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49" name="Rectangle 446"/>
              <p:cNvSpPr>
                <a:spLocks noChangeArrowheads="1"/>
              </p:cNvSpPr>
              <p:nvPr/>
            </p:nvSpPr>
            <p:spPr bwMode="auto">
              <a:xfrm>
                <a:off x="8455607" y="9376236"/>
                <a:ext cx="2040169" cy="73919"/>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50" name="Rectangle 447"/>
              <p:cNvSpPr>
                <a:spLocks noChangeArrowheads="1"/>
              </p:cNvSpPr>
              <p:nvPr/>
            </p:nvSpPr>
            <p:spPr bwMode="auto">
              <a:xfrm>
                <a:off x="8455607" y="9376236"/>
                <a:ext cx="2040169" cy="73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51" name="Rectangle 448"/>
              <p:cNvSpPr>
                <a:spLocks noChangeArrowheads="1"/>
              </p:cNvSpPr>
              <p:nvPr/>
            </p:nvSpPr>
            <p:spPr bwMode="auto">
              <a:xfrm>
                <a:off x="8455607" y="9612777"/>
                <a:ext cx="2040169" cy="88703"/>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52" name="Rectangle 449"/>
              <p:cNvSpPr>
                <a:spLocks noChangeArrowheads="1"/>
              </p:cNvSpPr>
              <p:nvPr/>
            </p:nvSpPr>
            <p:spPr bwMode="auto">
              <a:xfrm>
                <a:off x="8455607" y="9612777"/>
                <a:ext cx="2040169" cy="88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53" name="Rectangle 450"/>
              <p:cNvSpPr>
                <a:spLocks noChangeArrowheads="1"/>
              </p:cNvSpPr>
              <p:nvPr/>
            </p:nvSpPr>
            <p:spPr bwMode="auto">
              <a:xfrm>
                <a:off x="8455607" y="9849318"/>
                <a:ext cx="2040169" cy="73919"/>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54" name="Rectangle 451"/>
              <p:cNvSpPr>
                <a:spLocks noChangeArrowheads="1"/>
              </p:cNvSpPr>
              <p:nvPr/>
            </p:nvSpPr>
            <p:spPr bwMode="auto">
              <a:xfrm>
                <a:off x="8455607" y="9849318"/>
                <a:ext cx="2040169" cy="73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55" name="Freeform 458"/>
              <p:cNvSpPr/>
              <p:nvPr/>
            </p:nvSpPr>
            <p:spPr bwMode="auto">
              <a:xfrm>
                <a:off x="8278202" y="7232580"/>
                <a:ext cx="0" cy="3148957"/>
              </a:xfrm>
              <a:custGeom>
                <a:avLst/>
                <a:gdLst>
                  <a:gd name="T0" fmla="*/ 0 h 1278"/>
                  <a:gd name="T1" fmla="*/ 0 h 1278"/>
                  <a:gd name="T2" fmla="*/ 1266 h 1278"/>
                  <a:gd name="T3" fmla="*/ 1278 h 1278"/>
                  <a:gd name="T4" fmla="*/ 0 h 1278"/>
                </a:gdLst>
                <a:ahLst/>
                <a:cxnLst>
                  <a:cxn ang="0">
                    <a:pos x="0" y="T0"/>
                  </a:cxn>
                  <a:cxn ang="0">
                    <a:pos x="0" y="T1"/>
                  </a:cxn>
                  <a:cxn ang="0">
                    <a:pos x="0" y="T2"/>
                  </a:cxn>
                  <a:cxn ang="0">
                    <a:pos x="0" y="T3"/>
                  </a:cxn>
                  <a:cxn ang="0">
                    <a:pos x="0" y="T4"/>
                  </a:cxn>
                </a:cxnLst>
                <a:rect l="0" t="0" r="r" b="b"/>
                <a:pathLst>
                  <a:path h="1278">
                    <a:moveTo>
                      <a:pt x="0" y="0"/>
                    </a:moveTo>
                    <a:lnTo>
                      <a:pt x="0" y="0"/>
                    </a:lnTo>
                    <a:lnTo>
                      <a:pt x="0" y="1266"/>
                    </a:lnTo>
                    <a:lnTo>
                      <a:pt x="0" y="1278"/>
                    </a:lnTo>
                    <a:lnTo>
                      <a:pt x="0" y="0"/>
                    </a:lnTo>
                    <a:close/>
                  </a:path>
                </a:pathLst>
              </a:custGeom>
              <a:solidFill>
                <a:srgbClr val="DBDAD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th-TH"/>
              </a:p>
            </p:txBody>
          </p:sp>
          <p:sp>
            <p:nvSpPr>
              <p:cNvPr id="56" name="Freeform 459"/>
              <p:cNvSpPr/>
              <p:nvPr/>
            </p:nvSpPr>
            <p:spPr bwMode="auto">
              <a:xfrm>
                <a:off x="8278202" y="7232580"/>
                <a:ext cx="0" cy="3148957"/>
              </a:xfrm>
              <a:custGeom>
                <a:avLst/>
                <a:gdLst>
                  <a:gd name="T0" fmla="*/ 0 h 1278"/>
                  <a:gd name="T1" fmla="*/ 0 h 1278"/>
                  <a:gd name="T2" fmla="*/ 1266 h 1278"/>
                  <a:gd name="T3" fmla="*/ 1278 h 1278"/>
                  <a:gd name="T4" fmla="*/ 0 h 1278"/>
                </a:gdLst>
                <a:ahLst/>
                <a:cxnLst>
                  <a:cxn ang="0">
                    <a:pos x="0" y="T0"/>
                  </a:cxn>
                  <a:cxn ang="0">
                    <a:pos x="0" y="T1"/>
                  </a:cxn>
                  <a:cxn ang="0">
                    <a:pos x="0" y="T2"/>
                  </a:cxn>
                  <a:cxn ang="0">
                    <a:pos x="0" y="T3"/>
                  </a:cxn>
                  <a:cxn ang="0">
                    <a:pos x="0" y="T4"/>
                  </a:cxn>
                </a:cxnLst>
                <a:rect l="0" t="0" r="r" b="b"/>
                <a:pathLst>
                  <a:path h="1278">
                    <a:moveTo>
                      <a:pt x="0" y="0"/>
                    </a:moveTo>
                    <a:lnTo>
                      <a:pt x="0" y="0"/>
                    </a:lnTo>
                    <a:lnTo>
                      <a:pt x="0" y="1266"/>
                    </a:lnTo>
                    <a:lnTo>
                      <a:pt x="0" y="1278"/>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th-TH"/>
              </a:p>
            </p:txBody>
          </p:sp>
          <p:sp>
            <p:nvSpPr>
              <p:cNvPr id="57" name="Rectangle 461"/>
              <p:cNvSpPr>
                <a:spLocks noChangeArrowheads="1"/>
              </p:cNvSpPr>
              <p:nvPr/>
            </p:nvSpPr>
            <p:spPr bwMode="auto">
              <a:xfrm>
                <a:off x="8278202" y="10381536"/>
                <a:ext cx="1877547" cy="44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58" name="Freeform 462"/>
              <p:cNvSpPr/>
              <p:nvPr/>
            </p:nvSpPr>
            <p:spPr bwMode="auto">
              <a:xfrm>
                <a:off x="8662581" y="6877767"/>
                <a:ext cx="2439333" cy="3355931"/>
              </a:xfrm>
              <a:custGeom>
                <a:avLst/>
                <a:gdLst>
                  <a:gd name="T0" fmla="*/ 798 w 990"/>
                  <a:gd name="T1" fmla="*/ 0 h 1362"/>
                  <a:gd name="T2" fmla="*/ 0 w 990"/>
                  <a:gd name="T3" fmla="*/ 0 h 1362"/>
                  <a:gd name="T4" fmla="*/ 0 w 990"/>
                  <a:gd name="T5" fmla="*/ 1362 h 1362"/>
                  <a:gd name="T6" fmla="*/ 990 w 990"/>
                  <a:gd name="T7" fmla="*/ 1362 h 1362"/>
                  <a:gd name="T8" fmla="*/ 990 w 990"/>
                  <a:gd name="T9" fmla="*/ 138 h 1362"/>
                  <a:gd name="T10" fmla="*/ 798 w 990"/>
                  <a:gd name="T11" fmla="*/ 0 h 1362"/>
                </a:gdLst>
                <a:ahLst/>
                <a:cxnLst>
                  <a:cxn ang="0">
                    <a:pos x="T0" y="T1"/>
                  </a:cxn>
                  <a:cxn ang="0">
                    <a:pos x="T2" y="T3"/>
                  </a:cxn>
                  <a:cxn ang="0">
                    <a:pos x="T4" y="T5"/>
                  </a:cxn>
                  <a:cxn ang="0">
                    <a:pos x="T6" y="T7"/>
                  </a:cxn>
                  <a:cxn ang="0">
                    <a:pos x="T8" y="T9"/>
                  </a:cxn>
                  <a:cxn ang="0">
                    <a:pos x="T10" y="T11"/>
                  </a:cxn>
                </a:cxnLst>
                <a:rect l="0" t="0" r="r" b="b"/>
                <a:pathLst>
                  <a:path w="990" h="1362">
                    <a:moveTo>
                      <a:pt x="798" y="0"/>
                    </a:moveTo>
                    <a:lnTo>
                      <a:pt x="0" y="0"/>
                    </a:lnTo>
                    <a:lnTo>
                      <a:pt x="0" y="1362"/>
                    </a:lnTo>
                    <a:lnTo>
                      <a:pt x="990" y="1362"/>
                    </a:lnTo>
                    <a:lnTo>
                      <a:pt x="990" y="138"/>
                    </a:lnTo>
                    <a:lnTo>
                      <a:pt x="798" y="0"/>
                    </a:ln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th-TH"/>
              </a:p>
            </p:txBody>
          </p:sp>
          <p:sp>
            <p:nvSpPr>
              <p:cNvPr id="59" name="Freeform 463"/>
              <p:cNvSpPr/>
              <p:nvPr/>
            </p:nvSpPr>
            <p:spPr bwMode="auto">
              <a:xfrm>
                <a:off x="8662581" y="6877767"/>
                <a:ext cx="2439333" cy="3355931"/>
              </a:xfrm>
              <a:custGeom>
                <a:avLst/>
                <a:gdLst>
                  <a:gd name="T0" fmla="*/ 798 w 990"/>
                  <a:gd name="T1" fmla="*/ 0 h 1362"/>
                  <a:gd name="T2" fmla="*/ 0 w 990"/>
                  <a:gd name="T3" fmla="*/ 0 h 1362"/>
                  <a:gd name="T4" fmla="*/ 0 w 990"/>
                  <a:gd name="T5" fmla="*/ 1362 h 1362"/>
                  <a:gd name="T6" fmla="*/ 990 w 990"/>
                  <a:gd name="T7" fmla="*/ 1362 h 1362"/>
                  <a:gd name="T8" fmla="*/ 990 w 990"/>
                  <a:gd name="T9" fmla="*/ 138 h 1362"/>
                  <a:gd name="T10" fmla="*/ 798 w 990"/>
                  <a:gd name="T11" fmla="*/ 0 h 1362"/>
                </a:gdLst>
                <a:ahLst/>
                <a:cxnLst>
                  <a:cxn ang="0">
                    <a:pos x="T0" y="T1"/>
                  </a:cxn>
                  <a:cxn ang="0">
                    <a:pos x="T2" y="T3"/>
                  </a:cxn>
                  <a:cxn ang="0">
                    <a:pos x="T4" y="T5"/>
                  </a:cxn>
                  <a:cxn ang="0">
                    <a:pos x="T6" y="T7"/>
                  </a:cxn>
                  <a:cxn ang="0">
                    <a:pos x="T8" y="T9"/>
                  </a:cxn>
                  <a:cxn ang="0">
                    <a:pos x="T10" y="T11"/>
                  </a:cxn>
                </a:cxnLst>
                <a:rect l="0" t="0" r="r" b="b"/>
                <a:pathLst>
                  <a:path w="990" h="1362">
                    <a:moveTo>
                      <a:pt x="798" y="0"/>
                    </a:moveTo>
                    <a:lnTo>
                      <a:pt x="0" y="0"/>
                    </a:lnTo>
                    <a:lnTo>
                      <a:pt x="0" y="1362"/>
                    </a:lnTo>
                    <a:lnTo>
                      <a:pt x="990" y="1362"/>
                    </a:lnTo>
                    <a:lnTo>
                      <a:pt x="990" y="138"/>
                    </a:lnTo>
                    <a:lnTo>
                      <a:pt x="79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th-TH"/>
              </a:p>
            </p:txBody>
          </p:sp>
          <p:sp>
            <p:nvSpPr>
              <p:cNvPr id="60" name="Freeform 464"/>
              <p:cNvSpPr/>
              <p:nvPr/>
            </p:nvSpPr>
            <p:spPr bwMode="auto">
              <a:xfrm>
                <a:off x="10628831" y="6877767"/>
                <a:ext cx="473083" cy="340028"/>
              </a:xfrm>
              <a:custGeom>
                <a:avLst/>
                <a:gdLst>
                  <a:gd name="T0" fmla="*/ 0 w 192"/>
                  <a:gd name="T1" fmla="*/ 138 h 138"/>
                  <a:gd name="T2" fmla="*/ 192 w 192"/>
                  <a:gd name="T3" fmla="*/ 138 h 138"/>
                  <a:gd name="T4" fmla="*/ 0 w 192"/>
                  <a:gd name="T5" fmla="*/ 0 h 138"/>
                  <a:gd name="T6" fmla="*/ 0 w 192"/>
                  <a:gd name="T7" fmla="*/ 138 h 138"/>
                </a:gdLst>
                <a:ahLst/>
                <a:cxnLst>
                  <a:cxn ang="0">
                    <a:pos x="T0" y="T1"/>
                  </a:cxn>
                  <a:cxn ang="0">
                    <a:pos x="T2" y="T3"/>
                  </a:cxn>
                  <a:cxn ang="0">
                    <a:pos x="T4" y="T5"/>
                  </a:cxn>
                  <a:cxn ang="0">
                    <a:pos x="T6" y="T7"/>
                  </a:cxn>
                </a:cxnLst>
                <a:rect l="0" t="0" r="r" b="b"/>
                <a:pathLst>
                  <a:path w="192" h="138">
                    <a:moveTo>
                      <a:pt x="0" y="138"/>
                    </a:moveTo>
                    <a:lnTo>
                      <a:pt x="192" y="138"/>
                    </a:lnTo>
                    <a:lnTo>
                      <a:pt x="0" y="0"/>
                    </a:lnTo>
                    <a:lnTo>
                      <a:pt x="0" y="138"/>
                    </a:lnTo>
                    <a:close/>
                  </a:path>
                </a:pathLst>
              </a:custGeom>
              <a:solidFill>
                <a:srgbClr val="E9E9E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th-TH"/>
              </a:p>
            </p:txBody>
          </p:sp>
          <p:sp>
            <p:nvSpPr>
              <p:cNvPr id="61" name="Rectangle 465"/>
              <p:cNvSpPr>
                <a:spLocks noChangeArrowheads="1"/>
              </p:cNvSpPr>
              <p:nvPr/>
            </p:nvSpPr>
            <p:spPr bwMode="auto">
              <a:xfrm>
                <a:off x="8766068" y="7040390"/>
                <a:ext cx="694840" cy="88703"/>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62" name="Rectangle 466"/>
              <p:cNvSpPr>
                <a:spLocks noChangeArrowheads="1"/>
              </p:cNvSpPr>
              <p:nvPr/>
            </p:nvSpPr>
            <p:spPr bwMode="auto">
              <a:xfrm>
                <a:off x="8766068" y="7173444"/>
                <a:ext cx="561785" cy="59135"/>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63" name="Rectangle 467"/>
              <p:cNvSpPr>
                <a:spLocks noChangeArrowheads="1"/>
              </p:cNvSpPr>
              <p:nvPr/>
            </p:nvSpPr>
            <p:spPr bwMode="auto">
              <a:xfrm>
                <a:off x="8766068" y="7276931"/>
                <a:ext cx="813111" cy="59135"/>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64" name="Rectangle 468"/>
              <p:cNvSpPr>
                <a:spLocks noChangeArrowheads="1"/>
              </p:cNvSpPr>
              <p:nvPr/>
            </p:nvSpPr>
            <p:spPr bwMode="auto">
              <a:xfrm>
                <a:off x="9313070" y="7483905"/>
                <a:ext cx="1138355" cy="88703"/>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65" name="Rectangle 469"/>
              <p:cNvSpPr>
                <a:spLocks noChangeArrowheads="1"/>
              </p:cNvSpPr>
              <p:nvPr/>
            </p:nvSpPr>
            <p:spPr bwMode="auto">
              <a:xfrm>
                <a:off x="9313070" y="7616959"/>
                <a:ext cx="428731" cy="59135"/>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66" name="Rectangle 470"/>
              <p:cNvSpPr>
                <a:spLocks noChangeArrowheads="1"/>
              </p:cNvSpPr>
              <p:nvPr/>
            </p:nvSpPr>
            <p:spPr bwMode="auto">
              <a:xfrm>
                <a:off x="9830504" y="7616959"/>
                <a:ext cx="620921" cy="59135"/>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67" name="Rectangle 471"/>
              <p:cNvSpPr>
                <a:spLocks noChangeArrowheads="1"/>
              </p:cNvSpPr>
              <p:nvPr/>
            </p:nvSpPr>
            <p:spPr bwMode="auto">
              <a:xfrm>
                <a:off x="8928690" y="7868284"/>
                <a:ext cx="1951466" cy="73919"/>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68" name="Rectangle 472"/>
              <p:cNvSpPr>
                <a:spLocks noChangeArrowheads="1"/>
              </p:cNvSpPr>
              <p:nvPr/>
            </p:nvSpPr>
            <p:spPr bwMode="auto">
              <a:xfrm>
                <a:off x="8839987" y="8090042"/>
                <a:ext cx="2040169" cy="73919"/>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69" name="Rectangle 473"/>
              <p:cNvSpPr>
                <a:spLocks noChangeArrowheads="1"/>
              </p:cNvSpPr>
              <p:nvPr/>
            </p:nvSpPr>
            <p:spPr bwMode="auto">
              <a:xfrm>
                <a:off x="8839987" y="8311799"/>
                <a:ext cx="2040169" cy="73919"/>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70" name="Rectangle 474"/>
              <p:cNvSpPr>
                <a:spLocks noChangeArrowheads="1"/>
              </p:cNvSpPr>
              <p:nvPr/>
            </p:nvSpPr>
            <p:spPr bwMode="auto">
              <a:xfrm>
                <a:off x="8839987" y="8548341"/>
                <a:ext cx="2040169" cy="73919"/>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71" name="Rectangle 475"/>
              <p:cNvSpPr>
                <a:spLocks noChangeArrowheads="1"/>
              </p:cNvSpPr>
              <p:nvPr/>
            </p:nvSpPr>
            <p:spPr bwMode="auto">
              <a:xfrm>
                <a:off x="8839987" y="8770098"/>
                <a:ext cx="2040169" cy="73919"/>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72" name="Rectangle 476"/>
              <p:cNvSpPr>
                <a:spLocks noChangeArrowheads="1"/>
              </p:cNvSpPr>
              <p:nvPr/>
            </p:nvSpPr>
            <p:spPr bwMode="auto">
              <a:xfrm>
                <a:off x="8839987" y="9006640"/>
                <a:ext cx="2040169" cy="73919"/>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73" name="Rectangle 477"/>
              <p:cNvSpPr>
                <a:spLocks noChangeArrowheads="1"/>
              </p:cNvSpPr>
              <p:nvPr/>
            </p:nvSpPr>
            <p:spPr bwMode="auto">
              <a:xfrm>
                <a:off x="8839987" y="9228397"/>
                <a:ext cx="2040169" cy="73919"/>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74" name="Rectangle 478"/>
              <p:cNvSpPr>
                <a:spLocks noChangeArrowheads="1"/>
              </p:cNvSpPr>
              <p:nvPr/>
            </p:nvSpPr>
            <p:spPr bwMode="auto">
              <a:xfrm>
                <a:off x="8839987" y="9464938"/>
                <a:ext cx="2040169" cy="88703"/>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75" name="Rectangle 479"/>
              <p:cNvSpPr>
                <a:spLocks noChangeArrowheads="1"/>
              </p:cNvSpPr>
              <p:nvPr/>
            </p:nvSpPr>
            <p:spPr bwMode="auto">
              <a:xfrm>
                <a:off x="8839987" y="9701480"/>
                <a:ext cx="2040169" cy="73919"/>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76" name="Rectangle 480"/>
              <p:cNvSpPr>
                <a:spLocks noChangeArrowheads="1"/>
              </p:cNvSpPr>
              <p:nvPr/>
            </p:nvSpPr>
            <p:spPr bwMode="auto">
              <a:xfrm>
                <a:off x="8839987" y="9938021"/>
                <a:ext cx="1478383" cy="73919"/>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77" name="Freeform 481"/>
              <p:cNvSpPr>
                <a:spLocks noEditPoints="1"/>
              </p:cNvSpPr>
              <p:nvPr/>
            </p:nvSpPr>
            <p:spPr bwMode="auto">
              <a:xfrm>
                <a:off x="8603446" y="7084741"/>
                <a:ext cx="59135" cy="3193308"/>
              </a:xfrm>
              <a:custGeom>
                <a:avLst/>
                <a:gdLst>
                  <a:gd name="T0" fmla="*/ 0 w 24"/>
                  <a:gd name="T1" fmla="*/ 1248 h 1296"/>
                  <a:gd name="T2" fmla="*/ 24 w 24"/>
                  <a:gd name="T3" fmla="*/ 1296 h 1296"/>
                  <a:gd name="T4" fmla="*/ 24 w 24"/>
                  <a:gd name="T5" fmla="*/ 1248 h 1296"/>
                  <a:gd name="T6" fmla="*/ 0 w 24"/>
                  <a:gd name="T7" fmla="*/ 1152 h 1296"/>
                  <a:gd name="T8" fmla="*/ 24 w 24"/>
                  <a:gd name="T9" fmla="*/ 1218 h 1296"/>
                  <a:gd name="T10" fmla="*/ 24 w 24"/>
                  <a:gd name="T11" fmla="*/ 1062 h 1296"/>
                  <a:gd name="T12" fmla="*/ 0 w 24"/>
                  <a:gd name="T13" fmla="*/ 1122 h 1296"/>
                  <a:gd name="T14" fmla="*/ 24 w 24"/>
                  <a:gd name="T15" fmla="*/ 1062 h 1296"/>
                  <a:gd name="T16" fmla="*/ 0 w 24"/>
                  <a:gd name="T17" fmla="*/ 960 h 1296"/>
                  <a:gd name="T18" fmla="*/ 24 w 24"/>
                  <a:gd name="T19" fmla="*/ 1026 h 1296"/>
                  <a:gd name="T20" fmla="*/ 24 w 24"/>
                  <a:gd name="T21" fmla="*/ 870 h 1296"/>
                  <a:gd name="T22" fmla="*/ 0 w 24"/>
                  <a:gd name="T23" fmla="*/ 930 h 1296"/>
                  <a:gd name="T24" fmla="*/ 24 w 24"/>
                  <a:gd name="T25" fmla="*/ 870 h 1296"/>
                  <a:gd name="T26" fmla="*/ 0 w 24"/>
                  <a:gd name="T27" fmla="*/ 774 h 1296"/>
                  <a:gd name="T28" fmla="*/ 24 w 24"/>
                  <a:gd name="T29" fmla="*/ 840 h 1296"/>
                  <a:gd name="T30" fmla="*/ 24 w 24"/>
                  <a:gd name="T31" fmla="*/ 684 h 1296"/>
                  <a:gd name="T32" fmla="*/ 0 w 24"/>
                  <a:gd name="T33" fmla="*/ 744 h 1296"/>
                  <a:gd name="T34" fmla="*/ 24 w 24"/>
                  <a:gd name="T35" fmla="*/ 684 h 1296"/>
                  <a:gd name="T36" fmla="*/ 0 w 24"/>
                  <a:gd name="T37" fmla="*/ 588 h 1296"/>
                  <a:gd name="T38" fmla="*/ 24 w 24"/>
                  <a:gd name="T39" fmla="*/ 654 h 1296"/>
                  <a:gd name="T40" fmla="*/ 24 w 24"/>
                  <a:gd name="T41" fmla="*/ 498 h 1296"/>
                  <a:gd name="T42" fmla="*/ 0 w 24"/>
                  <a:gd name="T43" fmla="*/ 558 h 1296"/>
                  <a:gd name="T44" fmla="*/ 24 w 24"/>
                  <a:gd name="T45" fmla="*/ 498 h 1296"/>
                  <a:gd name="T46" fmla="*/ 0 w 24"/>
                  <a:gd name="T47" fmla="*/ 408 h 1296"/>
                  <a:gd name="T48" fmla="*/ 24 w 24"/>
                  <a:gd name="T49" fmla="*/ 468 h 1296"/>
                  <a:gd name="T50" fmla="*/ 24 w 24"/>
                  <a:gd name="T51" fmla="*/ 162 h 1296"/>
                  <a:gd name="T52" fmla="*/ 0 w 24"/>
                  <a:gd name="T53" fmla="*/ 378 h 1296"/>
                  <a:gd name="T54" fmla="*/ 24 w 24"/>
                  <a:gd name="T55" fmla="*/ 162 h 1296"/>
                  <a:gd name="T56" fmla="*/ 0 w 24"/>
                  <a:gd name="T57" fmla="*/ 120 h 1296"/>
                  <a:gd name="T58" fmla="*/ 24 w 24"/>
                  <a:gd name="T59" fmla="*/ 138 h 1296"/>
                  <a:gd name="T60" fmla="*/ 24 w 24"/>
                  <a:gd name="T61" fmla="*/ 78 h 1296"/>
                  <a:gd name="T62" fmla="*/ 0 w 24"/>
                  <a:gd name="T63" fmla="*/ 96 h 1296"/>
                  <a:gd name="T64" fmla="*/ 24 w 24"/>
                  <a:gd name="T65" fmla="*/ 78 h 1296"/>
                  <a:gd name="T66" fmla="*/ 0 w 24"/>
                  <a:gd name="T67" fmla="*/ 0 h 1296"/>
                  <a:gd name="T68" fmla="*/ 24 w 24"/>
                  <a:gd name="T69" fmla="*/ 42 h 1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4" h="1296">
                    <a:moveTo>
                      <a:pt x="24" y="1248"/>
                    </a:moveTo>
                    <a:lnTo>
                      <a:pt x="0" y="1248"/>
                    </a:lnTo>
                    <a:lnTo>
                      <a:pt x="0" y="1296"/>
                    </a:lnTo>
                    <a:lnTo>
                      <a:pt x="24" y="1296"/>
                    </a:lnTo>
                    <a:lnTo>
                      <a:pt x="24" y="1278"/>
                    </a:lnTo>
                    <a:lnTo>
                      <a:pt x="24" y="1248"/>
                    </a:lnTo>
                    <a:close/>
                    <a:moveTo>
                      <a:pt x="24" y="1152"/>
                    </a:moveTo>
                    <a:lnTo>
                      <a:pt x="0" y="1152"/>
                    </a:lnTo>
                    <a:lnTo>
                      <a:pt x="0" y="1218"/>
                    </a:lnTo>
                    <a:lnTo>
                      <a:pt x="24" y="1218"/>
                    </a:lnTo>
                    <a:lnTo>
                      <a:pt x="24" y="1152"/>
                    </a:lnTo>
                    <a:close/>
                    <a:moveTo>
                      <a:pt x="24" y="1062"/>
                    </a:moveTo>
                    <a:lnTo>
                      <a:pt x="0" y="1062"/>
                    </a:lnTo>
                    <a:lnTo>
                      <a:pt x="0" y="1122"/>
                    </a:lnTo>
                    <a:lnTo>
                      <a:pt x="24" y="1122"/>
                    </a:lnTo>
                    <a:lnTo>
                      <a:pt x="24" y="1062"/>
                    </a:lnTo>
                    <a:close/>
                    <a:moveTo>
                      <a:pt x="24" y="960"/>
                    </a:moveTo>
                    <a:lnTo>
                      <a:pt x="0" y="960"/>
                    </a:lnTo>
                    <a:lnTo>
                      <a:pt x="0" y="1026"/>
                    </a:lnTo>
                    <a:lnTo>
                      <a:pt x="24" y="1026"/>
                    </a:lnTo>
                    <a:lnTo>
                      <a:pt x="24" y="960"/>
                    </a:lnTo>
                    <a:close/>
                    <a:moveTo>
                      <a:pt x="24" y="870"/>
                    </a:moveTo>
                    <a:lnTo>
                      <a:pt x="0" y="870"/>
                    </a:lnTo>
                    <a:lnTo>
                      <a:pt x="0" y="930"/>
                    </a:lnTo>
                    <a:lnTo>
                      <a:pt x="24" y="930"/>
                    </a:lnTo>
                    <a:lnTo>
                      <a:pt x="24" y="870"/>
                    </a:lnTo>
                    <a:close/>
                    <a:moveTo>
                      <a:pt x="24" y="774"/>
                    </a:moveTo>
                    <a:lnTo>
                      <a:pt x="0" y="774"/>
                    </a:lnTo>
                    <a:lnTo>
                      <a:pt x="0" y="840"/>
                    </a:lnTo>
                    <a:lnTo>
                      <a:pt x="24" y="840"/>
                    </a:lnTo>
                    <a:lnTo>
                      <a:pt x="24" y="774"/>
                    </a:lnTo>
                    <a:close/>
                    <a:moveTo>
                      <a:pt x="24" y="684"/>
                    </a:moveTo>
                    <a:lnTo>
                      <a:pt x="0" y="684"/>
                    </a:lnTo>
                    <a:lnTo>
                      <a:pt x="0" y="744"/>
                    </a:lnTo>
                    <a:lnTo>
                      <a:pt x="24" y="744"/>
                    </a:lnTo>
                    <a:lnTo>
                      <a:pt x="24" y="684"/>
                    </a:lnTo>
                    <a:close/>
                    <a:moveTo>
                      <a:pt x="24" y="588"/>
                    </a:moveTo>
                    <a:lnTo>
                      <a:pt x="0" y="588"/>
                    </a:lnTo>
                    <a:lnTo>
                      <a:pt x="0" y="654"/>
                    </a:lnTo>
                    <a:lnTo>
                      <a:pt x="24" y="654"/>
                    </a:lnTo>
                    <a:lnTo>
                      <a:pt x="24" y="588"/>
                    </a:lnTo>
                    <a:close/>
                    <a:moveTo>
                      <a:pt x="24" y="498"/>
                    </a:moveTo>
                    <a:lnTo>
                      <a:pt x="0" y="498"/>
                    </a:lnTo>
                    <a:lnTo>
                      <a:pt x="0" y="558"/>
                    </a:lnTo>
                    <a:lnTo>
                      <a:pt x="24" y="558"/>
                    </a:lnTo>
                    <a:lnTo>
                      <a:pt x="24" y="498"/>
                    </a:lnTo>
                    <a:close/>
                    <a:moveTo>
                      <a:pt x="24" y="408"/>
                    </a:moveTo>
                    <a:lnTo>
                      <a:pt x="0" y="408"/>
                    </a:lnTo>
                    <a:lnTo>
                      <a:pt x="0" y="468"/>
                    </a:lnTo>
                    <a:lnTo>
                      <a:pt x="24" y="468"/>
                    </a:lnTo>
                    <a:lnTo>
                      <a:pt x="24" y="408"/>
                    </a:lnTo>
                    <a:close/>
                    <a:moveTo>
                      <a:pt x="24" y="162"/>
                    </a:moveTo>
                    <a:lnTo>
                      <a:pt x="0" y="162"/>
                    </a:lnTo>
                    <a:lnTo>
                      <a:pt x="0" y="378"/>
                    </a:lnTo>
                    <a:lnTo>
                      <a:pt x="24" y="378"/>
                    </a:lnTo>
                    <a:lnTo>
                      <a:pt x="24" y="162"/>
                    </a:lnTo>
                    <a:close/>
                    <a:moveTo>
                      <a:pt x="24" y="120"/>
                    </a:moveTo>
                    <a:lnTo>
                      <a:pt x="0" y="120"/>
                    </a:lnTo>
                    <a:lnTo>
                      <a:pt x="0" y="138"/>
                    </a:lnTo>
                    <a:lnTo>
                      <a:pt x="24" y="138"/>
                    </a:lnTo>
                    <a:lnTo>
                      <a:pt x="24" y="120"/>
                    </a:lnTo>
                    <a:close/>
                    <a:moveTo>
                      <a:pt x="24" y="78"/>
                    </a:moveTo>
                    <a:lnTo>
                      <a:pt x="0" y="78"/>
                    </a:lnTo>
                    <a:lnTo>
                      <a:pt x="0" y="96"/>
                    </a:lnTo>
                    <a:lnTo>
                      <a:pt x="24" y="96"/>
                    </a:lnTo>
                    <a:lnTo>
                      <a:pt x="24" y="78"/>
                    </a:lnTo>
                    <a:close/>
                    <a:moveTo>
                      <a:pt x="24" y="0"/>
                    </a:moveTo>
                    <a:lnTo>
                      <a:pt x="0" y="0"/>
                    </a:lnTo>
                    <a:lnTo>
                      <a:pt x="0" y="42"/>
                    </a:lnTo>
                    <a:lnTo>
                      <a:pt x="24" y="42"/>
                    </a:lnTo>
                    <a:lnTo>
                      <a:pt x="24" y="0"/>
                    </a:lnTo>
                    <a:close/>
                  </a:path>
                </a:pathLst>
              </a:custGeom>
              <a:solidFill>
                <a:srgbClr val="DBDAD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th-TH"/>
              </a:p>
            </p:txBody>
          </p:sp>
          <p:sp>
            <p:nvSpPr>
              <p:cNvPr id="78" name="Freeform 482"/>
              <p:cNvSpPr>
                <a:spLocks noEditPoints="1"/>
              </p:cNvSpPr>
              <p:nvPr/>
            </p:nvSpPr>
            <p:spPr bwMode="auto">
              <a:xfrm>
                <a:off x="8603446" y="7084741"/>
                <a:ext cx="59135" cy="3193308"/>
              </a:xfrm>
              <a:custGeom>
                <a:avLst/>
                <a:gdLst>
                  <a:gd name="T0" fmla="*/ 0 w 24"/>
                  <a:gd name="T1" fmla="*/ 1248 h 1296"/>
                  <a:gd name="T2" fmla="*/ 24 w 24"/>
                  <a:gd name="T3" fmla="*/ 1296 h 1296"/>
                  <a:gd name="T4" fmla="*/ 24 w 24"/>
                  <a:gd name="T5" fmla="*/ 1248 h 1296"/>
                  <a:gd name="T6" fmla="*/ 0 w 24"/>
                  <a:gd name="T7" fmla="*/ 1152 h 1296"/>
                  <a:gd name="T8" fmla="*/ 24 w 24"/>
                  <a:gd name="T9" fmla="*/ 1218 h 1296"/>
                  <a:gd name="T10" fmla="*/ 24 w 24"/>
                  <a:gd name="T11" fmla="*/ 1062 h 1296"/>
                  <a:gd name="T12" fmla="*/ 0 w 24"/>
                  <a:gd name="T13" fmla="*/ 1122 h 1296"/>
                  <a:gd name="T14" fmla="*/ 24 w 24"/>
                  <a:gd name="T15" fmla="*/ 1062 h 1296"/>
                  <a:gd name="T16" fmla="*/ 0 w 24"/>
                  <a:gd name="T17" fmla="*/ 960 h 1296"/>
                  <a:gd name="T18" fmla="*/ 24 w 24"/>
                  <a:gd name="T19" fmla="*/ 1026 h 1296"/>
                  <a:gd name="T20" fmla="*/ 24 w 24"/>
                  <a:gd name="T21" fmla="*/ 870 h 1296"/>
                  <a:gd name="T22" fmla="*/ 0 w 24"/>
                  <a:gd name="T23" fmla="*/ 930 h 1296"/>
                  <a:gd name="T24" fmla="*/ 24 w 24"/>
                  <a:gd name="T25" fmla="*/ 870 h 1296"/>
                  <a:gd name="T26" fmla="*/ 0 w 24"/>
                  <a:gd name="T27" fmla="*/ 774 h 1296"/>
                  <a:gd name="T28" fmla="*/ 24 w 24"/>
                  <a:gd name="T29" fmla="*/ 840 h 1296"/>
                  <a:gd name="T30" fmla="*/ 24 w 24"/>
                  <a:gd name="T31" fmla="*/ 684 h 1296"/>
                  <a:gd name="T32" fmla="*/ 0 w 24"/>
                  <a:gd name="T33" fmla="*/ 744 h 1296"/>
                  <a:gd name="T34" fmla="*/ 24 w 24"/>
                  <a:gd name="T35" fmla="*/ 684 h 1296"/>
                  <a:gd name="T36" fmla="*/ 0 w 24"/>
                  <a:gd name="T37" fmla="*/ 588 h 1296"/>
                  <a:gd name="T38" fmla="*/ 24 w 24"/>
                  <a:gd name="T39" fmla="*/ 654 h 1296"/>
                  <a:gd name="T40" fmla="*/ 24 w 24"/>
                  <a:gd name="T41" fmla="*/ 498 h 1296"/>
                  <a:gd name="T42" fmla="*/ 0 w 24"/>
                  <a:gd name="T43" fmla="*/ 558 h 1296"/>
                  <a:gd name="T44" fmla="*/ 24 w 24"/>
                  <a:gd name="T45" fmla="*/ 498 h 1296"/>
                  <a:gd name="T46" fmla="*/ 0 w 24"/>
                  <a:gd name="T47" fmla="*/ 408 h 1296"/>
                  <a:gd name="T48" fmla="*/ 24 w 24"/>
                  <a:gd name="T49" fmla="*/ 468 h 1296"/>
                  <a:gd name="T50" fmla="*/ 24 w 24"/>
                  <a:gd name="T51" fmla="*/ 162 h 1296"/>
                  <a:gd name="T52" fmla="*/ 0 w 24"/>
                  <a:gd name="T53" fmla="*/ 378 h 1296"/>
                  <a:gd name="T54" fmla="*/ 24 w 24"/>
                  <a:gd name="T55" fmla="*/ 162 h 1296"/>
                  <a:gd name="T56" fmla="*/ 0 w 24"/>
                  <a:gd name="T57" fmla="*/ 120 h 1296"/>
                  <a:gd name="T58" fmla="*/ 24 w 24"/>
                  <a:gd name="T59" fmla="*/ 138 h 1296"/>
                  <a:gd name="T60" fmla="*/ 24 w 24"/>
                  <a:gd name="T61" fmla="*/ 78 h 1296"/>
                  <a:gd name="T62" fmla="*/ 0 w 24"/>
                  <a:gd name="T63" fmla="*/ 96 h 1296"/>
                  <a:gd name="T64" fmla="*/ 24 w 24"/>
                  <a:gd name="T65" fmla="*/ 78 h 1296"/>
                  <a:gd name="T66" fmla="*/ 0 w 24"/>
                  <a:gd name="T67" fmla="*/ 0 h 1296"/>
                  <a:gd name="T68" fmla="*/ 24 w 24"/>
                  <a:gd name="T69" fmla="*/ 42 h 1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4" h="1296">
                    <a:moveTo>
                      <a:pt x="24" y="1248"/>
                    </a:moveTo>
                    <a:lnTo>
                      <a:pt x="0" y="1248"/>
                    </a:lnTo>
                    <a:lnTo>
                      <a:pt x="0" y="1296"/>
                    </a:lnTo>
                    <a:lnTo>
                      <a:pt x="24" y="1296"/>
                    </a:lnTo>
                    <a:lnTo>
                      <a:pt x="24" y="1278"/>
                    </a:lnTo>
                    <a:lnTo>
                      <a:pt x="24" y="1248"/>
                    </a:lnTo>
                    <a:moveTo>
                      <a:pt x="24" y="1152"/>
                    </a:moveTo>
                    <a:lnTo>
                      <a:pt x="0" y="1152"/>
                    </a:lnTo>
                    <a:lnTo>
                      <a:pt x="0" y="1218"/>
                    </a:lnTo>
                    <a:lnTo>
                      <a:pt x="24" y="1218"/>
                    </a:lnTo>
                    <a:lnTo>
                      <a:pt x="24" y="1152"/>
                    </a:lnTo>
                    <a:moveTo>
                      <a:pt x="24" y="1062"/>
                    </a:moveTo>
                    <a:lnTo>
                      <a:pt x="0" y="1062"/>
                    </a:lnTo>
                    <a:lnTo>
                      <a:pt x="0" y="1122"/>
                    </a:lnTo>
                    <a:lnTo>
                      <a:pt x="24" y="1122"/>
                    </a:lnTo>
                    <a:lnTo>
                      <a:pt x="24" y="1062"/>
                    </a:lnTo>
                    <a:moveTo>
                      <a:pt x="24" y="960"/>
                    </a:moveTo>
                    <a:lnTo>
                      <a:pt x="0" y="960"/>
                    </a:lnTo>
                    <a:lnTo>
                      <a:pt x="0" y="1026"/>
                    </a:lnTo>
                    <a:lnTo>
                      <a:pt x="24" y="1026"/>
                    </a:lnTo>
                    <a:lnTo>
                      <a:pt x="24" y="960"/>
                    </a:lnTo>
                    <a:moveTo>
                      <a:pt x="24" y="870"/>
                    </a:moveTo>
                    <a:lnTo>
                      <a:pt x="0" y="870"/>
                    </a:lnTo>
                    <a:lnTo>
                      <a:pt x="0" y="930"/>
                    </a:lnTo>
                    <a:lnTo>
                      <a:pt x="24" y="930"/>
                    </a:lnTo>
                    <a:lnTo>
                      <a:pt x="24" y="870"/>
                    </a:lnTo>
                    <a:moveTo>
                      <a:pt x="24" y="774"/>
                    </a:moveTo>
                    <a:lnTo>
                      <a:pt x="0" y="774"/>
                    </a:lnTo>
                    <a:lnTo>
                      <a:pt x="0" y="840"/>
                    </a:lnTo>
                    <a:lnTo>
                      <a:pt x="24" y="840"/>
                    </a:lnTo>
                    <a:lnTo>
                      <a:pt x="24" y="774"/>
                    </a:lnTo>
                    <a:moveTo>
                      <a:pt x="24" y="684"/>
                    </a:moveTo>
                    <a:lnTo>
                      <a:pt x="0" y="684"/>
                    </a:lnTo>
                    <a:lnTo>
                      <a:pt x="0" y="744"/>
                    </a:lnTo>
                    <a:lnTo>
                      <a:pt x="24" y="744"/>
                    </a:lnTo>
                    <a:lnTo>
                      <a:pt x="24" y="684"/>
                    </a:lnTo>
                    <a:moveTo>
                      <a:pt x="24" y="588"/>
                    </a:moveTo>
                    <a:lnTo>
                      <a:pt x="0" y="588"/>
                    </a:lnTo>
                    <a:lnTo>
                      <a:pt x="0" y="654"/>
                    </a:lnTo>
                    <a:lnTo>
                      <a:pt x="24" y="654"/>
                    </a:lnTo>
                    <a:lnTo>
                      <a:pt x="24" y="588"/>
                    </a:lnTo>
                    <a:moveTo>
                      <a:pt x="24" y="498"/>
                    </a:moveTo>
                    <a:lnTo>
                      <a:pt x="0" y="498"/>
                    </a:lnTo>
                    <a:lnTo>
                      <a:pt x="0" y="558"/>
                    </a:lnTo>
                    <a:lnTo>
                      <a:pt x="24" y="558"/>
                    </a:lnTo>
                    <a:lnTo>
                      <a:pt x="24" y="498"/>
                    </a:lnTo>
                    <a:moveTo>
                      <a:pt x="24" y="408"/>
                    </a:moveTo>
                    <a:lnTo>
                      <a:pt x="0" y="408"/>
                    </a:lnTo>
                    <a:lnTo>
                      <a:pt x="0" y="468"/>
                    </a:lnTo>
                    <a:lnTo>
                      <a:pt x="24" y="468"/>
                    </a:lnTo>
                    <a:lnTo>
                      <a:pt x="24" y="408"/>
                    </a:lnTo>
                    <a:moveTo>
                      <a:pt x="24" y="162"/>
                    </a:moveTo>
                    <a:lnTo>
                      <a:pt x="0" y="162"/>
                    </a:lnTo>
                    <a:lnTo>
                      <a:pt x="0" y="378"/>
                    </a:lnTo>
                    <a:lnTo>
                      <a:pt x="24" y="378"/>
                    </a:lnTo>
                    <a:lnTo>
                      <a:pt x="24" y="162"/>
                    </a:lnTo>
                    <a:moveTo>
                      <a:pt x="24" y="120"/>
                    </a:moveTo>
                    <a:lnTo>
                      <a:pt x="0" y="120"/>
                    </a:lnTo>
                    <a:lnTo>
                      <a:pt x="0" y="138"/>
                    </a:lnTo>
                    <a:lnTo>
                      <a:pt x="24" y="138"/>
                    </a:lnTo>
                    <a:lnTo>
                      <a:pt x="24" y="120"/>
                    </a:lnTo>
                    <a:moveTo>
                      <a:pt x="24" y="78"/>
                    </a:moveTo>
                    <a:lnTo>
                      <a:pt x="0" y="78"/>
                    </a:lnTo>
                    <a:lnTo>
                      <a:pt x="0" y="96"/>
                    </a:lnTo>
                    <a:lnTo>
                      <a:pt x="24" y="96"/>
                    </a:lnTo>
                    <a:lnTo>
                      <a:pt x="24" y="78"/>
                    </a:lnTo>
                    <a:moveTo>
                      <a:pt x="24" y="0"/>
                    </a:moveTo>
                    <a:lnTo>
                      <a:pt x="0" y="0"/>
                    </a:lnTo>
                    <a:lnTo>
                      <a:pt x="0" y="42"/>
                    </a:lnTo>
                    <a:lnTo>
                      <a:pt x="24" y="42"/>
                    </a:lnTo>
                    <a:lnTo>
                      <a:pt x="2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th-TH"/>
              </a:p>
            </p:txBody>
          </p:sp>
          <p:sp>
            <p:nvSpPr>
              <p:cNvPr id="79" name="Rectangle 483"/>
              <p:cNvSpPr>
                <a:spLocks noChangeArrowheads="1"/>
              </p:cNvSpPr>
              <p:nvPr/>
            </p:nvSpPr>
            <p:spPr bwMode="auto">
              <a:xfrm>
                <a:off x="8603446" y="7188228"/>
                <a:ext cx="59135" cy="88703"/>
              </a:xfrm>
              <a:prstGeom prst="rect">
                <a:avLst/>
              </a:prstGeom>
              <a:solidFill>
                <a:srgbClr val="CECEC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80" name="Rectangle 484"/>
              <p:cNvSpPr>
                <a:spLocks noChangeArrowheads="1"/>
              </p:cNvSpPr>
              <p:nvPr/>
            </p:nvSpPr>
            <p:spPr bwMode="auto">
              <a:xfrm>
                <a:off x="8603446" y="7188228"/>
                <a:ext cx="59135" cy="88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81" name="Rectangle 485"/>
              <p:cNvSpPr>
                <a:spLocks noChangeArrowheads="1"/>
              </p:cNvSpPr>
              <p:nvPr/>
            </p:nvSpPr>
            <p:spPr bwMode="auto">
              <a:xfrm>
                <a:off x="8603446" y="7321282"/>
                <a:ext cx="59135" cy="59135"/>
              </a:xfrm>
              <a:prstGeom prst="rect">
                <a:avLst/>
              </a:prstGeom>
              <a:solidFill>
                <a:srgbClr val="CECEC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82" name="Rectangle 486"/>
              <p:cNvSpPr>
                <a:spLocks noChangeArrowheads="1"/>
              </p:cNvSpPr>
              <p:nvPr/>
            </p:nvSpPr>
            <p:spPr bwMode="auto">
              <a:xfrm>
                <a:off x="8603446" y="7321282"/>
                <a:ext cx="59135" cy="59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83" name="Rectangle 487"/>
              <p:cNvSpPr>
                <a:spLocks noChangeArrowheads="1"/>
              </p:cNvSpPr>
              <p:nvPr/>
            </p:nvSpPr>
            <p:spPr bwMode="auto">
              <a:xfrm>
                <a:off x="8603446" y="7424770"/>
                <a:ext cx="59135" cy="59135"/>
              </a:xfrm>
              <a:prstGeom prst="rect">
                <a:avLst/>
              </a:prstGeom>
              <a:solidFill>
                <a:srgbClr val="CECEC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84" name="Rectangle 488"/>
              <p:cNvSpPr>
                <a:spLocks noChangeArrowheads="1"/>
              </p:cNvSpPr>
              <p:nvPr/>
            </p:nvSpPr>
            <p:spPr bwMode="auto">
              <a:xfrm>
                <a:off x="8603446" y="7424770"/>
                <a:ext cx="59135" cy="59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85" name="Rectangle 489"/>
              <p:cNvSpPr>
                <a:spLocks noChangeArrowheads="1"/>
              </p:cNvSpPr>
              <p:nvPr/>
            </p:nvSpPr>
            <p:spPr bwMode="auto">
              <a:xfrm>
                <a:off x="8603446" y="8016123"/>
                <a:ext cx="59135" cy="73919"/>
              </a:xfrm>
              <a:prstGeom prst="rect">
                <a:avLst/>
              </a:prstGeom>
              <a:solidFill>
                <a:srgbClr val="CECEC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86" name="Rectangle 490"/>
              <p:cNvSpPr>
                <a:spLocks noChangeArrowheads="1"/>
              </p:cNvSpPr>
              <p:nvPr/>
            </p:nvSpPr>
            <p:spPr bwMode="auto">
              <a:xfrm>
                <a:off x="8603446" y="8016123"/>
                <a:ext cx="59135" cy="73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87" name="Freeform 509"/>
              <p:cNvSpPr/>
              <p:nvPr/>
            </p:nvSpPr>
            <p:spPr bwMode="auto">
              <a:xfrm>
                <a:off x="8662581" y="7084741"/>
                <a:ext cx="0" cy="3148957"/>
              </a:xfrm>
              <a:custGeom>
                <a:avLst/>
                <a:gdLst>
                  <a:gd name="T0" fmla="*/ 0 h 1278"/>
                  <a:gd name="T1" fmla="*/ 0 h 1278"/>
                  <a:gd name="T2" fmla="*/ 42 h 1278"/>
                  <a:gd name="T3" fmla="*/ 78 h 1278"/>
                  <a:gd name="T4" fmla="*/ 96 h 1278"/>
                  <a:gd name="T5" fmla="*/ 120 h 1278"/>
                  <a:gd name="T6" fmla="*/ 138 h 1278"/>
                  <a:gd name="T7" fmla="*/ 162 h 1278"/>
                  <a:gd name="T8" fmla="*/ 378 h 1278"/>
                  <a:gd name="T9" fmla="*/ 408 h 1278"/>
                  <a:gd name="T10" fmla="*/ 468 h 1278"/>
                  <a:gd name="T11" fmla="*/ 498 h 1278"/>
                  <a:gd name="T12" fmla="*/ 558 h 1278"/>
                  <a:gd name="T13" fmla="*/ 588 h 1278"/>
                  <a:gd name="T14" fmla="*/ 654 h 1278"/>
                  <a:gd name="T15" fmla="*/ 684 h 1278"/>
                  <a:gd name="T16" fmla="*/ 744 h 1278"/>
                  <a:gd name="T17" fmla="*/ 774 h 1278"/>
                  <a:gd name="T18" fmla="*/ 840 h 1278"/>
                  <a:gd name="T19" fmla="*/ 870 h 1278"/>
                  <a:gd name="T20" fmla="*/ 930 h 1278"/>
                  <a:gd name="T21" fmla="*/ 960 h 1278"/>
                  <a:gd name="T22" fmla="*/ 1026 h 1278"/>
                  <a:gd name="T23" fmla="*/ 1062 h 1278"/>
                  <a:gd name="T24" fmla="*/ 1122 h 1278"/>
                  <a:gd name="T25" fmla="*/ 1152 h 1278"/>
                  <a:gd name="T26" fmla="*/ 1218 h 1278"/>
                  <a:gd name="T27" fmla="*/ 1248 h 1278"/>
                  <a:gd name="T28" fmla="*/ 1278 h 1278"/>
                  <a:gd name="T29" fmla="*/ 0 h 1278"/>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 ang="0">
                    <a:pos x="0" y="T14"/>
                  </a:cxn>
                  <a:cxn ang="0">
                    <a:pos x="0" y="T15"/>
                  </a:cxn>
                  <a:cxn ang="0">
                    <a:pos x="0" y="T16"/>
                  </a:cxn>
                  <a:cxn ang="0">
                    <a:pos x="0" y="T17"/>
                  </a:cxn>
                  <a:cxn ang="0">
                    <a:pos x="0" y="T18"/>
                  </a:cxn>
                  <a:cxn ang="0">
                    <a:pos x="0" y="T19"/>
                  </a:cxn>
                  <a:cxn ang="0">
                    <a:pos x="0" y="T20"/>
                  </a:cxn>
                  <a:cxn ang="0">
                    <a:pos x="0" y="T21"/>
                  </a:cxn>
                  <a:cxn ang="0">
                    <a:pos x="0" y="T22"/>
                  </a:cxn>
                  <a:cxn ang="0">
                    <a:pos x="0" y="T23"/>
                  </a:cxn>
                  <a:cxn ang="0">
                    <a:pos x="0" y="T24"/>
                  </a:cxn>
                  <a:cxn ang="0">
                    <a:pos x="0" y="T25"/>
                  </a:cxn>
                  <a:cxn ang="0">
                    <a:pos x="0" y="T26"/>
                  </a:cxn>
                  <a:cxn ang="0">
                    <a:pos x="0" y="T27"/>
                  </a:cxn>
                  <a:cxn ang="0">
                    <a:pos x="0" y="T28"/>
                  </a:cxn>
                  <a:cxn ang="0">
                    <a:pos x="0" y="T29"/>
                  </a:cxn>
                </a:cxnLst>
                <a:rect l="0" t="0" r="r" b="b"/>
                <a:pathLst>
                  <a:path h="1278">
                    <a:moveTo>
                      <a:pt x="0" y="0"/>
                    </a:moveTo>
                    <a:lnTo>
                      <a:pt x="0" y="0"/>
                    </a:lnTo>
                    <a:lnTo>
                      <a:pt x="0" y="42"/>
                    </a:lnTo>
                    <a:lnTo>
                      <a:pt x="0" y="78"/>
                    </a:lnTo>
                    <a:lnTo>
                      <a:pt x="0" y="96"/>
                    </a:lnTo>
                    <a:lnTo>
                      <a:pt x="0" y="120"/>
                    </a:lnTo>
                    <a:lnTo>
                      <a:pt x="0" y="138"/>
                    </a:lnTo>
                    <a:lnTo>
                      <a:pt x="0" y="162"/>
                    </a:lnTo>
                    <a:lnTo>
                      <a:pt x="0" y="378"/>
                    </a:lnTo>
                    <a:lnTo>
                      <a:pt x="0" y="408"/>
                    </a:lnTo>
                    <a:lnTo>
                      <a:pt x="0" y="468"/>
                    </a:lnTo>
                    <a:lnTo>
                      <a:pt x="0" y="498"/>
                    </a:lnTo>
                    <a:lnTo>
                      <a:pt x="0" y="558"/>
                    </a:lnTo>
                    <a:lnTo>
                      <a:pt x="0" y="588"/>
                    </a:lnTo>
                    <a:lnTo>
                      <a:pt x="0" y="654"/>
                    </a:lnTo>
                    <a:lnTo>
                      <a:pt x="0" y="684"/>
                    </a:lnTo>
                    <a:lnTo>
                      <a:pt x="0" y="744"/>
                    </a:lnTo>
                    <a:lnTo>
                      <a:pt x="0" y="774"/>
                    </a:lnTo>
                    <a:lnTo>
                      <a:pt x="0" y="840"/>
                    </a:lnTo>
                    <a:lnTo>
                      <a:pt x="0" y="870"/>
                    </a:lnTo>
                    <a:lnTo>
                      <a:pt x="0" y="930"/>
                    </a:lnTo>
                    <a:lnTo>
                      <a:pt x="0" y="960"/>
                    </a:lnTo>
                    <a:lnTo>
                      <a:pt x="0" y="1026"/>
                    </a:lnTo>
                    <a:lnTo>
                      <a:pt x="0" y="1062"/>
                    </a:lnTo>
                    <a:lnTo>
                      <a:pt x="0" y="1122"/>
                    </a:lnTo>
                    <a:lnTo>
                      <a:pt x="0" y="1152"/>
                    </a:lnTo>
                    <a:lnTo>
                      <a:pt x="0" y="1218"/>
                    </a:lnTo>
                    <a:lnTo>
                      <a:pt x="0" y="1248"/>
                    </a:lnTo>
                    <a:lnTo>
                      <a:pt x="0" y="1278"/>
                    </a:lnTo>
                    <a:lnTo>
                      <a:pt x="0" y="0"/>
                    </a:lnTo>
                    <a:close/>
                  </a:path>
                </a:pathLst>
              </a:custGeom>
              <a:solidFill>
                <a:srgbClr val="DBDAD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th-TH"/>
              </a:p>
            </p:txBody>
          </p:sp>
          <p:sp>
            <p:nvSpPr>
              <p:cNvPr id="88" name="Freeform 510"/>
              <p:cNvSpPr/>
              <p:nvPr/>
            </p:nvSpPr>
            <p:spPr bwMode="auto">
              <a:xfrm>
                <a:off x="8662581" y="7084741"/>
                <a:ext cx="0" cy="3148957"/>
              </a:xfrm>
              <a:custGeom>
                <a:avLst/>
                <a:gdLst>
                  <a:gd name="T0" fmla="*/ 0 h 1278"/>
                  <a:gd name="T1" fmla="*/ 0 h 1278"/>
                  <a:gd name="T2" fmla="*/ 42 h 1278"/>
                  <a:gd name="T3" fmla="*/ 78 h 1278"/>
                  <a:gd name="T4" fmla="*/ 96 h 1278"/>
                  <a:gd name="T5" fmla="*/ 120 h 1278"/>
                  <a:gd name="T6" fmla="*/ 138 h 1278"/>
                  <a:gd name="T7" fmla="*/ 162 h 1278"/>
                  <a:gd name="T8" fmla="*/ 378 h 1278"/>
                  <a:gd name="T9" fmla="*/ 408 h 1278"/>
                  <a:gd name="T10" fmla="*/ 468 h 1278"/>
                  <a:gd name="T11" fmla="*/ 498 h 1278"/>
                  <a:gd name="T12" fmla="*/ 558 h 1278"/>
                  <a:gd name="T13" fmla="*/ 588 h 1278"/>
                  <a:gd name="T14" fmla="*/ 654 h 1278"/>
                  <a:gd name="T15" fmla="*/ 684 h 1278"/>
                  <a:gd name="T16" fmla="*/ 744 h 1278"/>
                  <a:gd name="T17" fmla="*/ 774 h 1278"/>
                  <a:gd name="T18" fmla="*/ 840 h 1278"/>
                  <a:gd name="T19" fmla="*/ 870 h 1278"/>
                  <a:gd name="T20" fmla="*/ 930 h 1278"/>
                  <a:gd name="T21" fmla="*/ 960 h 1278"/>
                  <a:gd name="T22" fmla="*/ 1026 h 1278"/>
                  <a:gd name="T23" fmla="*/ 1062 h 1278"/>
                  <a:gd name="T24" fmla="*/ 1122 h 1278"/>
                  <a:gd name="T25" fmla="*/ 1152 h 1278"/>
                  <a:gd name="T26" fmla="*/ 1218 h 1278"/>
                  <a:gd name="T27" fmla="*/ 1248 h 1278"/>
                  <a:gd name="T28" fmla="*/ 1278 h 1278"/>
                  <a:gd name="T29" fmla="*/ 0 h 1278"/>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 ang="0">
                    <a:pos x="0" y="T14"/>
                  </a:cxn>
                  <a:cxn ang="0">
                    <a:pos x="0" y="T15"/>
                  </a:cxn>
                  <a:cxn ang="0">
                    <a:pos x="0" y="T16"/>
                  </a:cxn>
                  <a:cxn ang="0">
                    <a:pos x="0" y="T17"/>
                  </a:cxn>
                  <a:cxn ang="0">
                    <a:pos x="0" y="T18"/>
                  </a:cxn>
                  <a:cxn ang="0">
                    <a:pos x="0" y="T19"/>
                  </a:cxn>
                  <a:cxn ang="0">
                    <a:pos x="0" y="T20"/>
                  </a:cxn>
                  <a:cxn ang="0">
                    <a:pos x="0" y="T21"/>
                  </a:cxn>
                  <a:cxn ang="0">
                    <a:pos x="0" y="T22"/>
                  </a:cxn>
                  <a:cxn ang="0">
                    <a:pos x="0" y="T23"/>
                  </a:cxn>
                  <a:cxn ang="0">
                    <a:pos x="0" y="T24"/>
                  </a:cxn>
                  <a:cxn ang="0">
                    <a:pos x="0" y="T25"/>
                  </a:cxn>
                  <a:cxn ang="0">
                    <a:pos x="0" y="T26"/>
                  </a:cxn>
                  <a:cxn ang="0">
                    <a:pos x="0" y="T27"/>
                  </a:cxn>
                  <a:cxn ang="0">
                    <a:pos x="0" y="T28"/>
                  </a:cxn>
                  <a:cxn ang="0">
                    <a:pos x="0" y="T29"/>
                  </a:cxn>
                </a:cxnLst>
                <a:rect l="0" t="0" r="r" b="b"/>
                <a:pathLst>
                  <a:path h="1278">
                    <a:moveTo>
                      <a:pt x="0" y="0"/>
                    </a:moveTo>
                    <a:lnTo>
                      <a:pt x="0" y="0"/>
                    </a:lnTo>
                    <a:lnTo>
                      <a:pt x="0" y="42"/>
                    </a:lnTo>
                    <a:lnTo>
                      <a:pt x="0" y="78"/>
                    </a:lnTo>
                    <a:lnTo>
                      <a:pt x="0" y="96"/>
                    </a:lnTo>
                    <a:lnTo>
                      <a:pt x="0" y="120"/>
                    </a:lnTo>
                    <a:lnTo>
                      <a:pt x="0" y="138"/>
                    </a:lnTo>
                    <a:lnTo>
                      <a:pt x="0" y="162"/>
                    </a:lnTo>
                    <a:lnTo>
                      <a:pt x="0" y="378"/>
                    </a:lnTo>
                    <a:lnTo>
                      <a:pt x="0" y="408"/>
                    </a:lnTo>
                    <a:lnTo>
                      <a:pt x="0" y="468"/>
                    </a:lnTo>
                    <a:lnTo>
                      <a:pt x="0" y="498"/>
                    </a:lnTo>
                    <a:lnTo>
                      <a:pt x="0" y="558"/>
                    </a:lnTo>
                    <a:lnTo>
                      <a:pt x="0" y="588"/>
                    </a:lnTo>
                    <a:lnTo>
                      <a:pt x="0" y="654"/>
                    </a:lnTo>
                    <a:lnTo>
                      <a:pt x="0" y="684"/>
                    </a:lnTo>
                    <a:lnTo>
                      <a:pt x="0" y="744"/>
                    </a:lnTo>
                    <a:lnTo>
                      <a:pt x="0" y="774"/>
                    </a:lnTo>
                    <a:lnTo>
                      <a:pt x="0" y="840"/>
                    </a:lnTo>
                    <a:lnTo>
                      <a:pt x="0" y="870"/>
                    </a:lnTo>
                    <a:lnTo>
                      <a:pt x="0" y="930"/>
                    </a:lnTo>
                    <a:lnTo>
                      <a:pt x="0" y="960"/>
                    </a:lnTo>
                    <a:lnTo>
                      <a:pt x="0" y="1026"/>
                    </a:lnTo>
                    <a:lnTo>
                      <a:pt x="0" y="1062"/>
                    </a:lnTo>
                    <a:lnTo>
                      <a:pt x="0" y="1122"/>
                    </a:lnTo>
                    <a:lnTo>
                      <a:pt x="0" y="1152"/>
                    </a:lnTo>
                    <a:lnTo>
                      <a:pt x="0" y="1218"/>
                    </a:lnTo>
                    <a:lnTo>
                      <a:pt x="0" y="1248"/>
                    </a:lnTo>
                    <a:lnTo>
                      <a:pt x="0" y="1278"/>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th-TH"/>
              </a:p>
            </p:txBody>
          </p:sp>
          <p:sp>
            <p:nvSpPr>
              <p:cNvPr id="89" name="Rectangle 511"/>
              <p:cNvSpPr>
                <a:spLocks noChangeArrowheads="1"/>
              </p:cNvSpPr>
              <p:nvPr/>
            </p:nvSpPr>
            <p:spPr bwMode="auto">
              <a:xfrm>
                <a:off x="8662581" y="10233698"/>
                <a:ext cx="1877547" cy="44352"/>
              </a:xfrm>
              <a:prstGeom prst="rect">
                <a:avLst/>
              </a:prstGeom>
              <a:solidFill>
                <a:srgbClr val="DBDAD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90" name="Rectangle 512"/>
              <p:cNvSpPr>
                <a:spLocks noChangeArrowheads="1"/>
              </p:cNvSpPr>
              <p:nvPr/>
            </p:nvSpPr>
            <p:spPr bwMode="auto">
              <a:xfrm>
                <a:off x="8662581" y="10233698"/>
                <a:ext cx="1877547" cy="44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grpSp>
        <p:grpSp>
          <p:nvGrpSpPr>
            <p:cNvPr id="9" name="กลุ่ม 14"/>
            <p:cNvGrpSpPr/>
            <p:nvPr/>
          </p:nvGrpSpPr>
          <p:grpSpPr>
            <a:xfrm>
              <a:off x="4232928" y="4344735"/>
              <a:ext cx="196602" cy="3008194"/>
              <a:chOff x="21804514" y="1854121"/>
              <a:chExt cx="196602" cy="3008194"/>
            </a:xfrm>
          </p:grpSpPr>
          <p:sp>
            <p:nvSpPr>
              <p:cNvPr id="13" name="Rectangle 647"/>
              <p:cNvSpPr>
                <a:spLocks noChangeArrowheads="1"/>
              </p:cNvSpPr>
              <p:nvPr/>
            </p:nvSpPr>
            <p:spPr bwMode="auto">
              <a:xfrm>
                <a:off x="21804514" y="2277864"/>
                <a:ext cx="68715" cy="2284777"/>
              </a:xfrm>
              <a:prstGeom prst="rect">
                <a:avLst/>
              </a:prstGeom>
              <a:solidFill>
                <a:srgbClr val="CE3F2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14" name="Rectangle 648"/>
              <p:cNvSpPr>
                <a:spLocks noChangeArrowheads="1"/>
              </p:cNvSpPr>
              <p:nvPr/>
            </p:nvSpPr>
            <p:spPr bwMode="auto">
              <a:xfrm>
                <a:off x="21873229" y="2277864"/>
                <a:ext cx="57263" cy="2284777"/>
              </a:xfrm>
              <a:prstGeom prst="rect">
                <a:avLst/>
              </a:prstGeom>
              <a:solidFill>
                <a:srgbClr val="E04B2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15" name="Rectangle 649"/>
              <p:cNvSpPr>
                <a:spLocks noChangeArrowheads="1"/>
              </p:cNvSpPr>
              <p:nvPr/>
            </p:nvSpPr>
            <p:spPr bwMode="auto">
              <a:xfrm>
                <a:off x="21930492" y="2277864"/>
                <a:ext cx="70624" cy="2284777"/>
              </a:xfrm>
              <a:prstGeom prst="rect">
                <a:avLst/>
              </a:prstGeom>
              <a:solidFill>
                <a:srgbClr val="F15D3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16" name="Freeform 650"/>
              <p:cNvSpPr/>
              <p:nvPr/>
            </p:nvSpPr>
            <p:spPr bwMode="auto">
              <a:xfrm>
                <a:off x="21861776" y="1854121"/>
                <a:ext cx="80167" cy="171788"/>
              </a:xfrm>
              <a:custGeom>
                <a:avLst/>
                <a:gdLst>
                  <a:gd name="T0" fmla="*/ 7 w 7"/>
                  <a:gd name="T1" fmla="*/ 14 h 15"/>
                  <a:gd name="T2" fmla="*/ 3 w 7"/>
                  <a:gd name="T3" fmla="*/ 0 h 15"/>
                  <a:gd name="T4" fmla="*/ 0 w 7"/>
                  <a:gd name="T5" fmla="*/ 14 h 15"/>
                  <a:gd name="T6" fmla="*/ 7 w 7"/>
                  <a:gd name="T7" fmla="*/ 14 h 15"/>
                </a:gdLst>
                <a:ahLst/>
                <a:cxnLst>
                  <a:cxn ang="0">
                    <a:pos x="T0" y="T1"/>
                  </a:cxn>
                  <a:cxn ang="0">
                    <a:pos x="T2" y="T3"/>
                  </a:cxn>
                  <a:cxn ang="0">
                    <a:pos x="T4" y="T5"/>
                  </a:cxn>
                  <a:cxn ang="0">
                    <a:pos x="T6" y="T7"/>
                  </a:cxn>
                </a:cxnLst>
                <a:rect l="0" t="0" r="r" b="b"/>
                <a:pathLst>
                  <a:path w="7" h="15">
                    <a:moveTo>
                      <a:pt x="7" y="14"/>
                    </a:moveTo>
                    <a:cubicBezTo>
                      <a:pt x="3" y="0"/>
                      <a:pt x="3" y="0"/>
                      <a:pt x="3" y="0"/>
                    </a:cubicBezTo>
                    <a:cubicBezTo>
                      <a:pt x="0" y="14"/>
                      <a:pt x="0" y="14"/>
                      <a:pt x="0" y="14"/>
                    </a:cubicBezTo>
                    <a:cubicBezTo>
                      <a:pt x="2" y="15"/>
                      <a:pt x="5" y="15"/>
                      <a:pt x="7" y="14"/>
                    </a:cubicBezTo>
                    <a:close/>
                  </a:path>
                </a:pathLst>
              </a:custGeom>
              <a:solidFill>
                <a:srgbClr val="2E323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th-TH"/>
              </a:p>
            </p:txBody>
          </p:sp>
          <p:sp>
            <p:nvSpPr>
              <p:cNvPr id="17" name="Freeform 651"/>
              <p:cNvSpPr/>
              <p:nvPr/>
            </p:nvSpPr>
            <p:spPr bwMode="auto">
              <a:xfrm>
                <a:off x="21804514" y="2014456"/>
                <a:ext cx="196602" cy="263408"/>
              </a:xfrm>
              <a:custGeom>
                <a:avLst/>
                <a:gdLst>
                  <a:gd name="T0" fmla="*/ 5 w 17"/>
                  <a:gd name="T1" fmla="*/ 0 h 23"/>
                  <a:gd name="T2" fmla="*/ 0 w 17"/>
                  <a:gd name="T3" fmla="*/ 23 h 23"/>
                  <a:gd name="T4" fmla="*/ 17 w 17"/>
                  <a:gd name="T5" fmla="*/ 23 h 23"/>
                  <a:gd name="T6" fmla="*/ 12 w 17"/>
                  <a:gd name="T7" fmla="*/ 0 h 23"/>
                  <a:gd name="T8" fmla="*/ 5 w 17"/>
                  <a:gd name="T9" fmla="*/ 0 h 23"/>
                </a:gdLst>
                <a:ahLst/>
                <a:cxnLst>
                  <a:cxn ang="0">
                    <a:pos x="T0" y="T1"/>
                  </a:cxn>
                  <a:cxn ang="0">
                    <a:pos x="T2" y="T3"/>
                  </a:cxn>
                  <a:cxn ang="0">
                    <a:pos x="T4" y="T5"/>
                  </a:cxn>
                  <a:cxn ang="0">
                    <a:pos x="T6" y="T7"/>
                  </a:cxn>
                  <a:cxn ang="0">
                    <a:pos x="T8" y="T9"/>
                  </a:cxn>
                </a:cxnLst>
                <a:rect l="0" t="0" r="r" b="b"/>
                <a:pathLst>
                  <a:path w="17" h="23">
                    <a:moveTo>
                      <a:pt x="5" y="0"/>
                    </a:moveTo>
                    <a:cubicBezTo>
                      <a:pt x="0" y="23"/>
                      <a:pt x="0" y="23"/>
                      <a:pt x="0" y="23"/>
                    </a:cubicBezTo>
                    <a:cubicBezTo>
                      <a:pt x="17" y="23"/>
                      <a:pt x="17" y="23"/>
                      <a:pt x="17" y="23"/>
                    </a:cubicBezTo>
                    <a:cubicBezTo>
                      <a:pt x="12" y="0"/>
                      <a:pt x="12" y="0"/>
                      <a:pt x="12" y="0"/>
                    </a:cubicBezTo>
                    <a:cubicBezTo>
                      <a:pt x="10" y="1"/>
                      <a:pt x="7" y="1"/>
                      <a:pt x="5"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th-TH"/>
              </a:p>
            </p:txBody>
          </p:sp>
          <p:sp>
            <p:nvSpPr>
              <p:cNvPr id="18" name="Rectangle 652"/>
              <p:cNvSpPr>
                <a:spLocks noChangeArrowheads="1"/>
              </p:cNvSpPr>
              <p:nvPr/>
            </p:nvSpPr>
            <p:spPr bwMode="auto">
              <a:xfrm>
                <a:off x="21804514" y="4562640"/>
                <a:ext cx="196602" cy="687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19" name="Rectangle 653"/>
              <p:cNvSpPr>
                <a:spLocks noChangeArrowheads="1"/>
              </p:cNvSpPr>
              <p:nvPr/>
            </p:nvSpPr>
            <p:spPr bwMode="auto">
              <a:xfrm>
                <a:off x="21804514" y="4631355"/>
                <a:ext cx="196602" cy="230960"/>
              </a:xfrm>
              <a:prstGeom prst="rect">
                <a:avLst/>
              </a:prstGeom>
              <a:solidFill>
                <a:srgbClr val="3F44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20" name="Rectangle 654"/>
              <p:cNvSpPr>
                <a:spLocks noChangeArrowheads="1"/>
              </p:cNvSpPr>
              <p:nvPr/>
            </p:nvSpPr>
            <p:spPr bwMode="auto">
              <a:xfrm>
                <a:off x="21804514" y="4631355"/>
                <a:ext cx="57263" cy="230960"/>
              </a:xfrm>
              <a:prstGeom prst="rect">
                <a:avLst/>
              </a:prstGeom>
              <a:solidFill>
                <a:srgbClr val="3A3F4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21" name="Rectangle 655"/>
              <p:cNvSpPr>
                <a:spLocks noChangeArrowheads="1"/>
              </p:cNvSpPr>
              <p:nvPr/>
            </p:nvSpPr>
            <p:spPr bwMode="auto">
              <a:xfrm>
                <a:off x="21804514" y="4562640"/>
                <a:ext cx="57263" cy="68715"/>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grpSp>
        <p:grpSp>
          <p:nvGrpSpPr>
            <p:cNvPr id="10" name="กลุ่ม 15"/>
            <p:cNvGrpSpPr/>
            <p:nvPr/>
          </p:nvGrpSpPr>
          <p:grpSpPr>
            <a:xfrm rot="18644362">
              <a:off x="5710675" y="7623020"/>
              <a:ext cx="904875" cy="962025"/>
              <a:chOff x="5895976" y="2525713"/>
              <a:chExt cx="904875" cy="962025"/>
            </a:xfrm>
          </p:grpSpPr>
          <p:sp>
            <p:nvSpPr>
              <p:cNvPr id="11" name="Freeform 1149"/>
              <p:cNvSpPr/>
              <p:nvPr/>
            </p:nvSpPr>
            <p:spPr bwMode="auto">
              <a:xfrm>
                <a:off x="6153151" y="2840038"/>
                <a:ext cx="647700" cy="647700"/>
              </a:xfrm>
              <a:custGeom>
                <a:avLst/>
                <a:gdLst>
                  <a:gd name="T0" fmla="*/ 27 w 68"/>
                  <a:gd name="T1" fmla="*/ 64 h 68"/>
                  <a:gd name="T2" fmla="*/ 38 w 68"/>
                  <a:gd name="T3" fmla="*/ 65 h 68"/>
                  <a:gd name="T4" fmla="*/ 64 w 68"/>
                  <a:gd name="T5" fmla="*/ 43 h 68"/>
                  <a:gd name="T6" fmla="*/ 65 w 68"/>
                  <a:gd name="T7" fmla="*/ 32 h 68"/>
                  <a:gd name="T8" fmla="*/ 38 w 68"/>
                  <a:gd name="T9" fmla="*/ 0 h 68"/>
                  <a:gd name="T10" fmla="*/ 0 w 68"/>
                  <a:gd name="T11" fmla="*/ 32 h 68"/>
                  <a:gd name="T12" fmla="*/ 27 w 68"/>
                  <a:gd name="T13" fmla="*/ 64 h 68"/>
                </a:gdLst>
                <a:ahLst/>
                <a:cxnLst>
                  <a:cxn ang="0">
                    <a:pos x="T0" y="T1"/>
                  </a:cxn>
                  <a:cxn ang="0">
                    <a:pos x="T2" y="T3"/>
                  </a:cxn>
                  <a:cxn ang="0">
                    <a:pos x="T4" y="T5"/>
                  </a:cxn>
                  <a:cxn ang="0">
                    <a:pos x="T6" y="T7"/>
                  </a:cxn>
                  <a:cxn ang="0">
                    <a:pos x="T8" y="T9"/>
                  </a:cxn>
                  <a:cxn ang="0">
                    <a:pos x="T10" y="T11"/>
                  </a:cxn>
                  <a:cxn ang="0">
                    <a:pos x="T12" y="T13"/>
                  </a:cxn>
                </a:cxnLst>
                <a:rect l="0" t="0" r="r" b="b"/>
                <a:pathLst>
                  <a:path w="68" h="68">
                    <a:moveTo>
                      <a:pt x="27" y="64"/>
                    </a:moveTo>
                    <a:cubicBezTo>
                      <a:pt x="30" y="67"/>
                      <a:pt x="35" y="68"/>
                      <a:pt x="38" y="65"/>
                    </a:cubicBezTo>
                    <a:cubicBezTo>
                      <a:pt x="64" y="43"/>
                      <a:pt x="64" y="43"/>
                      <a:pt x="64" y="43"/>
                    </a:cubicBezTo>
                    <a:cubicBezTo>
                      <a:pt x="67" y="40"/>
                      <a:pt x="68" y="35"/>
                      <a:pt x="65" y="32"/>
                    </a:cubicBezTo>
                    <a:cubicBezTo>
                      <a:pt x="38" y="0"/>
                      <a:pt x="38" y="0"/>
                      <a:pt x="38" y="0"/>
                    </a:cubicBezTo>
                    <a:cubicBezTo>
                      <a:pt x="0" y="32"/>
                      <a:pt x="0" y="32"/>
                      <a:pt x="0" y="32"/>
                    </a:cubicBezTo>
                    <a:lnTo>
                      <a:pt x="27" y="64"/>
                    </a:lnTo>
                    <a:close/>
                  </a:path>
                </a:pathLst>
              </a:custGeom>
              <a:solidFill>
                <a:srgbClr val="F1E4C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th-TH"/>
              </a:p>
            </p:txBody>
          </p:sp>
          <p:sp>
            <p:nvSpPr>
              <p:cNvPr id="12" name="Freeform 1150"/>
              <p:cNvSpPr/>
              <p:nvPr/>
            </p:nvSpPr>
            <p:spPr bwMode="auto">
              <a:xfrm>
                <a:off x="5895976" y="2525713"/>
                <a:ext cx="638175" cy="647700"/>
              </a:xfrm>
              <a:custGeom>
                <a:avLst/>
                <a:gdLst>
                  <a:gd name="T0" fmla="*/ 2 w 67"/>
                  <a:gd name="T1" fmla="*/ 36 h 68"/>
                  <a:gd name="T2" fmla="*/ 29 w 67"/>
                  <a:gd name="T3" fmla="*/ 68 h 68"/>
                  <a:gd name="T4" fmla="*/ 67 w 67"/>
                  <a:gd name="T5" fmla="*/ 36 h 68"/>
                  <a:gd name="T6" fmla="*/ 40 w 67"/>
                  <a:gd name="T7" fmla="*/ 4 h 68"/>
                  <a:gd name="T8" fmla="*/ 30 w 67"/>
                  <a:gd name="T9" fmla="*/ 3 h 68"/>
                  <a:gd name="T10" fmla="*/ 3 w 67"/>
                  <a:gd name="T11" fmla="*/ 25 h 68"/>
                  <a:gd name="T12" fmla="*/ 2 w 67"/>
                  <a:gd name="T13" fmla="*/ 36 h 68"/>
                </a:gdLst>
                <a:ahLst/>
                <a:cxnLst>
                  <a:cxn ang="0">
                    <a:pos x="T0" y="T1"/>
                  </a:cxn>
                  <a:cxn ang="0">
                    <a:pos x="T2" y="T3"/>
                  </a:cxn>
                  <a:cxn ang="0">
                    <a:pos x="T4" y="T5"/>
                  </a:cxn>
                  <a:cxn ang="0">
                    <a:pos x="T6" y="T7"/>
                  </a:cxn>
                  <a:cxn ang="0">
                    <a:pos x="T8" y="T9"/>
                  </a:cxn>
                  <a:cxn ang="0">
                    <a:pos x="T10" y="T11"/>
                  </a:cxn>
                  <a:cxn ang="0">
                    <a:pos x="T12" y="T13"/>
                  </a:cxn>
                </a:cxnLst>
                <a:rect l="0" t="0" r="r" b="b"/>
                <a:pathLst>
                  <a:path w="67" h="68">
                    <a:moveTo>
                      <a:pt x="2" y="36"/>
                    </a:moveTo>
                    <a:cubicBezTo>
                      <a:pt x="29" y="68"/>
                      <a:pt x="29" y="68"/>
                      <a:pt x="29" y="68"/>
                    </a:cubicBezTo>
                    <a:cubicBezTo>
                      <a:pt x="67" y="36"/>
                      <a:pt x="67" y="36"/>
                      <a:pt x="67" y="36"/>
                    </a:cubicBezTo>
                    <a:cubicBezTo>
                      <a:pt x="40" y="4"/>
                      <a:pt x="40" y="4"/>
                      <a:pt x="40" y="4"/>
                    </a:cubicBezTo>
                    <a:cubicBezTo>
                      <a:pt x="38" y="1"/>
                      <a:pt x="33" y="0"/>
                      <a:pt x="30" y="3"/>
                    </a:cubicBezTo>
                    <a:cubicBezTo>
                      <a:pt x="3" y="25"/>
                      <a:pt x="3" y="25"/>
                      <a:pt x="3" y="25"/>
                    </a:cubicBezTo>
                    <a:cubicBezTo>
                      <a:pt x="0" y="28"/>
                      <a:pt x="0" y="33"/>
                      <a:pt x="2" y="36"/>
                    </a:cubicBezTo>
                    <a:close/>
                  </a:path>
                </a:pathLst>
              </a:custGeom>
              <a:solidFill>
                <a:srgbClr val="F15D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th-TH"/>
              </a:p>
            </p:txBody>
          </p:sp>
        </p:grpSp>
      </p:grpSp>
      <p:sp>
        <p:nvSpPr>
          <p:cNvPr id="3" name="矩形 2"/>
          <p:cNvSpPr/>
          <p:nvPr/>
        </p:nvSpPr>
        <p:spPr>
          <a:xfrm>
            <a:off x="1544715" y="2789673"/>
            <a:ext cx="1902132" cy="738664"/>
          </a:xfrm>
          <a:prstGeom prst="rect">
            <a:avLst/>
          </a:prstGeom>
        </p:spPr>
        <p:txBody>
          <a:bodyPr wrap="square">
            <a:spAutoFit/>
          </a:bodyPr>
          <a:lstStyle/>
          <a:p>
            <a:r>
              <a:rPr lang="zh-CN" altLang="en-US" sz="1400" b="1" dirty="0" smtClean="0">
                <a:solidFill>
                  <a:srgbClr val="002060"/>
                </a:solidFill>
                <a:latin typeface="微软雅黑" panose="020B0503020204020204" pitchFamily="34" charset="-122"/>
                <a:ea typeface="微软雅黑" panose="020B0503020204020204" pitchFamily="34" charset="-122"/>
              </a:rPr>
              <a:t>新时代</a:t>
            </a:r>
            <a:r>
              <a:rPr lang="zh-CN" altLang="en-US" sz="1400" b="1" dirty="0">
                <a:solidFill>
                  <a:srgbClr val="002060"/>
                </a:solidFill>
                <a:latin typeface="微软雅黑" panose="020B0503020204020204" pitchFamily="34" charset="-122"/>
                <a:ea typeface="微软雅黑" panose="020B0503020204020204" pitchFamily="34" charset="-122"/>
              </a:rPr>
              <a:t>全面从严治</a:t>
            </a:r>
            <a:r>
              <a:rPr lang="zh-CN" altLang="en-US" sz="1400" b="1" dirty="0" smtClean="0">
                <a:solidFill>
                  <a:srgbClr val="002060"/>
                </a:solidFill>
                <a:latin typeface="微软雅黑" panose="020B0503020204020204" pitchFamily="34" charset="-122"/>
                <a:ea typeface="微软雅黑" panose="020B0503020204020204" pitchFamily="34" charset="-122"/>
              </a:rPr>
              <a:t>党</a:t>
            </a:r>
            <a:endParaRPr lang="en-US" altLang="zh-CN" sz="1400" b="1" dirty="0" smtClean="0">
              <a:solidFill>
                <a:srgbClr val="002060"/>
              </a:solidFill>
              <a:latin typeface="微软雅黑" panose="020B0503020204020204" pitchFamily="34" charset="-122"/>
              <a:ea typeface="微软雅黑" panose="020B0503020204020204" pitchFamily="34" charset="-122"/>
            </a:endParaRPr>
          </a:p>
          <a:p>
            <a:r>
              <a:rPr lang="zh-CN" altLang="en-US" sz="1400" b="1" dirty="0" smtClean="0">
                <a:solidFill>
                  <a:srgbClr val="002060"/>
                </a:solidFill>
                <a:latin typeface="微软雅黑" panose="020B0503020204020204" pitchFamily="34" charset="-122"/>
                <a:ea typeface="微软雅黑" panose="020B0503020204020204" pitchFamily="34" charset="-122"/>
              </a:rPr>
              <a:t>历史性</a:t>
            </a:r>
            <a:r>
              <a:rPr lang="zh-CN" altLang="en-US" sz="1400" b="1" dirty="0">
                <a:solidFill>
                  <a:srgbClr val="002060"/>
                </a:solidFill>
                <a:latin typeface="微软雅黑" panose="020B0503020204020204" pitchFamily="34" charset="-122"/>
                <a:ea typeface="微软雅黑" panose="020B0503020204020204" pitchFamily="34" charset="-122"/>
              </a:rPr>
              <a:t>、开创性</a:t>
            </a:r>
            <a:r>
              <a:rPr lang="zh-CN" altLang="en-US" sz="1400" b="1" dirty="0" smtClean="0">
                <a:solidFill>
                  <a:srgbClr val="002060"/>
                </a:solidFill>
                <a:latin typeface="微软雅黑" panose="020B0503020204020204" pitchFamily="34" charset="-122"/>
                <a:ea typeface="微软雅黑" panose="020B0503020204020204" pitchFamily="34" charset="-122"/>
              </a:rPr>
              <a:t>成就</a:t>
            </a:r>
            <a:endParaRPr lang="en-US" altLang="zh-CN" sz="1400" b="1" dirty="0" smtClean="0">
              <a:solidFill>
                <a:srgbClr val="002060"/>
              </a:solidFill>
              <a:latin typeface="微软雅黑" panose="020B0503020204020204" pitchFamily="34" charset="-122"/>
              <a:ea typeface="微软雅黑" panose="020B0503020204020204" pitchFamily="34" charset="-122"/>
            </a:endParaRPr>
          </a:p>
          <a:p>
            <a:r>
              <a:rPr lang="zh-CN" altLang="en-US" sz="1400" b="1" dirty="0" smtClean="0">
                <a:solidFill>
                  <a:srgbClr val="002060"/>
                </a:solidFill>
                <a:latin typeface="微软雅黑" panose="020B0503020204020204" pitchFamily="34" charset="-122"/>
                <a:ea typeface="微软雅黑" panose="020B0503020204020204" pitchFamily="34" charset="-122"/>
              </a:rPr>
              <a:t>全方位</a:t>
            </a:r>
            <a:r>
              <a:rPr lang="zh-CN" altLang="en-US" sz="1400" b="1" dirty="0">
                <a:solidFill>
                  <a:srgbClr val="002060"/>
                </a:solidFill>
                <a:latin typeface="微软雅黑" panose="020B0503020204020204" pitchFamily="34" charset="-122"/>
                <a:ea typeface="微软雅黑" panose="020B0503020204020204" pitchFamily="34" charset="-122"/>
              </a:rPr>
              <a:t>、深层次</a:t>
            </a:r>
            <a:r>
              <a:rPr lang="zh-CN" altLang="en-US" sz="1400" b="1" dirty="0" smtClean="0">
                <a:solidFill>
                  <a:srgbClr val="002060"/>
                </a:solidFill>
                <a:latin typeface="微软雅黑" panose="020B0503020204020204" pitchFamily="34" charset="-122"/>
                <a:ea typeface="微软雅黑" panose="020B0503020204020204" pitchFamily="34" charset="-122"/>
              </a:rPr>
              <a:t>影响</a:t>
            </a:r>
            <a:endParaRPr lang="zh-CN" altLang="en-US" sz="1400" b="1" dirty="0">
              <a:solidFill>
                <a:srgbClr val="002060"/>
              </a:solidFill>
            </a:endParaRPr>
          </a:p>
        </p:txBody>
      </p:sp>
      <p:pic>
        <p:nvPicPr>
          <p:cNvPr id="91" name="图片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461260" y="904192"/>
            <a:ext cx="704033" cy="699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 name="文本框 3"/>
          <p:cNvSpPr txBox="1">
            <a:spLocks noChangeArrowheads="1"/>
          </p:cNvSpPr>
          <p:nvPr/>
        </p:nvSpPr>
        <p:spPr bwMode="auto">
          <a:xfrm>
            <a:off x="3113971" y="1213452"/>
            <a:ext cx="385499" cy="390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dirty="0">
                <a:solidFill>
                  <a:srgbClr val="FF0000"/>
                </a:solidFill>
                <a:latin typeface="黑体" panose="02010609060101010101" pitchFamily="49" charset="-122"/>
                <a:ea typeface="黑体" panose="02010609060101010101" pitchFamily="49" charset="-122"/>
              </a:rPr>
              <a:t>语</a:t>
            </a:r>
            <a:endParaRPr lang="zh-CN" altLang="en-US" sz="2400" dirty="0">
              <a:solidFill>
                <a:srgbClr val="FF0000"/>
              </a:solidFill>
              <a:latin typeface="黑体" panose="02010609060101010101" pitchFamily="49" charset="-122"/>
              <a:ea typeface="黑体" panose="02010609060101010101" pitchFamily="49" charset="-122"/>
            </a:endParaRPr>
          </a:p>
        </p:txBody>
      </p:sp>
      <p:sp>
        <p:nvSpPr>
          <p:cNvPr id="93" name="文本框 92"/>
          <p:cNvSpPr txBox="1"/>
          <p:nvPr/>
        </p:nvSpPr>
        <p:spPr>
          <a:xfrm>
            <a:off x="7932420" y="6419100"/>
            <a:ext cx="1722120" cy="276999"/>
          </a:xfrm>
          <a:prstGeom prst="rect">
            <a:avLst/>
          </a:prstGeom>
          <a:noFill/>
        </p:spPr>
        <p:txBody>
          <a:bodyPr wrap="square" rtlCol="0">
            <a:spAutoFit/>
          </a:bodyPr>
          <a:lstStyle/>
          <a:p>
            <a:r>
              <a:rPr lang="zh-CN" altLang="en-US" sz="1200" b="1" dirty="0" smtClean="0">
                <a:solidFill>
                  <a:srgbClr val="FFC000"/>
                </a:solidFill>
              </a:rPr>
              <a:t>习近平总书记讲话精神</a:t>
            </a:r>
            <a:endParaRPr lang="zh-CN" altLang="en-US" sz="1200" b="1" dirty="0">
              <a:solidFill>
                <a:srgbClr val="FFC000"/>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 name="组合 57"/>
          <p:cNvGrpSpPr/>
          <p:nvPr/>
        </p:nvGrpSpPr>
        <p:grpSpPr>
          <a:xfrm>
            <a:off x="2246286" y="5831670"/>
            <a:ext cx="9391112" cy="550166"/>
            <a:chOff x="2191286" y="5246923"/>
            <a:chExt cx="9391112" cy="550166"/>
          </a:xfrm>
        </p:grpSpPr>
        <p:sp>
          <p:nvSpPr>
            <p:cNvPr id="59" name="矩形 58"/>
            <p:cNvSpPr/>
            <p:nvPr/>
          </p:nvSpPr>
          <p:spPr bwMode="auto">
            <a:xfrm flipH="1">
              <a:off x="2191286" y="5246923"/>
              <a:ext cx="9391112" cy="550166"/>
            </a:xfrm>
            <a:prstGeom prst="rect">
              <a:avLst/>
            </a:prstGeom>
            <a:solidFill>
              <a:schemeClr val="bg1">
                <a:lumMod val="95000"/>
              </a:schemeClr>
            </a:solidFill>
            <a:ln w="50800">
              <a:noFill/>
            </a:ln>
            <a:effectLst>
              <a:outerShdw blurRad="254000" dist="38100" dir="2700000" algn="tl" rotWithShape="0">
                <a:prstClr val="black">
                  <a:alpha val="2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sp>
          <p:nvSpPr>
            <p:cNvPr id="60" name="anchor_143097"/>
            <p:cNvSpPr>
              <a:spLocks noChangeAspect="1"/>
            </p:cNvSpPr>
            <p:nvPr/>
          </p:nvSpPr>
          <p:spPr bwMode="auto">
            <a:xfrm>
              <a:off x="2371657" y="5329991"/>
              <a:ext cx="337256" cy="371319"/>
            </a:xfrm>
            <a:custGeom>
              <a:avLst/>
              <a:gdLst>
                <a:gd name="T0" fmla="*/ 455839 w 606244"/>
                <a:gd name="T1" fmla="*/ 455839 w 606244"/>
                <a:gd name="T2" fmla="*/ 600116 w 606244"/>
                <a:gd name="T3" fmla="*/ 600116 w 606244"/>
                <a:gd name="T4" fmla="*/ 600116 w 606244"/>
                <a:gd name="T5" fmla="*/ 600116 w 606244"/>
                <a:gd name="T6" fmla="*/ 600116 w 606244"/>
                <a:gd name="T7" fmla="*/ 600116 w 606244"/>
                <a:gd name="T8" fmla="*/ 600116 w 606244"/>
                <a:gd name="T9" fmla="*/ 600116 w 606244"/>
                <a:gd name="T10" fmla="*/ 600116 w 606244"/>
                <a:gd name="T11" fmla="*/ 600116 w 606244"/>
                <a:gd name="T12" fmla="*/ 600116 w 606244"/>
                <a:gd name="T13" fmla="*/ 600116 w 606244"/>
                <a:gd name="T14" fmla="*/ 600116 w 606244"/>
                <a:gd name="T15" fmla="*/ 600116 w 606244"/>
                <a:gd name="T16" fmla="*/ 600116 w 606244"/>
                <a:gd name="T17" fmla="*/ 600116 w 606244"/>
                <a:gd name="T18" fmla="*/ 600116 w 606244"/>
                <a:gd name="T19" fmla="*/ 600116 w 606244"/>
                <a:gd name="T20" fmla="*/ 600116 w 606244"/>
                <a:gd name="T21" fmla="*/ 600116 w 606244"/>
                <a:gd name="T22" fmla="*/ 600116 w 606244"/>
                <a:gd name="T23" fmla="*/ 600116 w 606244"/>
                <a:gd name="T24" fmla="*/ 600116 w 606244"/>
                <a:gd name="T25" fmla="*/ 600116 w 606244"/>
                <a:gd name="T26" fmla="*/ 600116 w 606244"/>
                <a:gd name="T27" fmla="*/ 600116 w 606244"/>
                <a:gd name="T28" fmla="*/ 600116 w 606244"/>
                <a:gd name="T29" fmla="*/ 600116 w 606244"/>
                <a:gd name="T30" fmla="*/ 600116 w 606244"/>
                <a:gd name="T31" fmla="*/ 600116 w 606244"/>
                <a:gd name="T32" fmla="*/ 600116 w 606244"/>
                <a:gd name="T33" fmla="*/ 600116 w 606244"/>
                <a:gd name="T34" fmla="*/ 600116 w 606244"/>
                <a:gd name="T35" fmla="*/ 600116 w 606244"/>
                <a:gd name="T36" fmla="*/ 600116 w 606244"/>
                <a:gd name="T37" fmla="*/ 600116 w 606244"/>
                <a:gd name="T38" fmla="*/ 600116 w 606244"/>
                <a:gd name="T39" fmla="*/ 600116 w 606244"/>
                <a:gd name="T40" fmla="*/ 600116 w 606244"/>
                <a:gd name="T41" fmla="*/ 600116 w 606244"/>
                <a:gd name="T42" fmla="*/ 600116 w 606244"/>
                <a:gd name="T43" fmla="*/ 600116 w 606244"/>
                <a:gd name="T44" fmla="*/ 600116 w 606244"/>
                <a:gd name="T45" fmla="*/ 600116 w 606244"/>
                <a:gd name="T46" fmla="*/ 600116 w 606244"/>
                <a:gd name="T47" fmla="*/ 600116 w 606244"/>
                <a:gd name="T48" fmla="*/ 600116 w 606244"/>
                <a:gd name="T49" fmla="*/ 600116 w 606244"/>
                <a:gd name="T50" fmla="*/ 600116 w 606244"/>
                <a:gd name="T51" fmla="*/ 600116 w 606244"/>
                <a:gd name="T52" fmla="*/ 600116 w 606244"/>
                <a:gd name="T53" fmla="*/ 600116 w 606244"/>
                <a:gd name="T54" fmla="*/ 600116 w 606244"/>
                <a:gd name="T55" fmla="*/ 600116 w 606244"/>
                <a:gd name="T56" fmla="*/ 600116 w 606244"/>
                <a:gd name="T57" fmla="*/ 600116 w 606244"/>
                <a:gd name="T58" fmla="*/ 600116 w 606244"/>
                <a:gd name="T59" fmla="*/ 600116 w 606244"/>
                <a:gd name="T60" fmla="*/ 600116 w 606244"/>
                <a:gd name="T61" fmla="*/ 600116 w 606244"/>
                <a:gd name="T62" fmla="*/ 600116 w 606244"/>
                <a:gd name="T63" fmla="*/ 600116 w 606244"/>
                <a:gd name="T64" fmla="*/ 600116 w 606244"/>
                <a:gd name="T65" fmla="*/ 600116 w 606244"/>
                <a:gd name="T66" fmla="*/ 600116 w 606244"/>
                <a:gd name="T67" fmla="*/ 600116 w 606244"/>
                <a:gd name="T68" fmla="*/ 600116 w 606244"/>
                <a:gd name="T69" fmla="*/ 600116 w 606244"/>
                <a:gd name="T70" fmla="*/ 455839 w 606244"/>
                <a:gd name="T71" fmla="*/ 455839 w 606244"/>
                <a:gd name="T72" fmla="*/ 600116 w 606244"/>
                <a:gd name="T73" fmla="*/ 600116 w 606244"/>
                <a:gd name="T74" fmla="*/ 600116 w 606244"/>
                <a:gd name="T75" fmla="*/ 600116 w 606244"/>
                <a:gd name="T76" fmla="*/ 600116 w 606244"/>
                <a:gd name="T77" fmla="*/ 600116 w 606244"/>
                <a:gd name="T78" fmla="*/ 600116 w 606244"/>
                <a:gd name="T79" fmla="*/ 600116 w 606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879" h="6483">
                  <a:moveTo>
                    <a:pt x="4578" y="3410"/>
                  </a:moveTo>
                  <a:lnTo>
                    <a:pt x="4731" y="3780"/>
                  </a:lnTo>
                  <a:lnTo>
                    <a:pt x="5461" y="3479"/>
                  </a:lnTo>
                  <a:cubicBezTo>
                    <a:pt x="5322" y="4636"/>
                    <a:pt x="4406" y="5565"/>
                    <a:pt x="3222" y="5696"/>
                  </a:cubicBezTo>
                  <a:lnTo>
                    <a:pt x="3153" y="5704"/>
                  </a:lnTo>
                  <a:lnTo>
                    <a:pt x="3139" y="5717"/>
                  </a:lnTo>
                  <a:lnTo>
                    <a:pt x="3139" y="2416"/>
                  </a:lnTo>
                  <a:lnTo>
                    <a:pt x="4485" y="2416"/>
                  </a:lnTo>
                  <a:lnTo>
                    <a:pt x="4485" y="2016"/>
                  </a:lnTo>
                  <a:lnTo>
                    <a:pt x="3139" y="2016"/>
                  </a:lnTo>
                  <a:lnTo>
                    <a:pt x="3139" y="1447"/>
                  </a:lnTo>
                  <a:cubicBezTo>
                    <a:pt x="3449" y="1360"/>
                    <a:pt x="3677" y="1075"/>
                    <a:pt x="3677" y="738"/>
                  </a:cubicBezTo>
                  <a:cubicBezTo>
                    <a:pt x="3677" y="331"/>
                    <a:pt x="3346" y="0"/>
                    <a:pt x="2939" y="0"/>
                  </a:cubicBezTo>
                  <a:cubicBezTo>
                    <a:pt x="2533" y="0"/>
                    <a:pt x="2202" y="331"/>
                    <a:pt x="2202" y="738"/>
                  </a:cubicBezTo>
                  <a:cubicBezTo>
                    <a:pt x="2202" y="1075"/>
                    <a:pt x="2430" y="1360"/>
                    <a:pt x="2739" y="1447"/>
                  </a:cubicBezTo>
                  <a:lnTo>
                    <a:pt x="2739" y="2016"/>
                  </a:lnTo>
                  <a:lnTo>
                    <a:pt x="1393" y="2016"/>
                  </a:lnTo>
                  <a:lnTo>
                    <a:pt x="1393" y="2416"/>
                  </a:lnTo>
                  <a:lnTo>
                    <a:pt x="2739" y="2416"/>
                  </a:lnTo>
                  <a:lnTo>
                    <a:pt x="2739" y="5717"/>
                  </a:lnTo>
                  <a:lnTo>
                    <a:pt x="2726" y="5704"/>
                  </a:lnTo>
                  <a:lnTo>
                    <a:pt x="2657" y="5696"/>
                  </a:lnTo>
                  <a:cubicBezTo>
                    <a:pt x="1473" y="5565"/>
                    <a:pt x="557" y="4636"/>
                    <a:pt x="418" y="3479"/>
                  </a:cubicBezTo>
                  <a:lnTo>
                    <a:pt x="1148" y="3780"/>
                  </a:lnTo>
                  <a:lnTo>
                    <a:pt x="1301" y="3410"/>
                  </a:lnTo>
                  <a:lnTo>
                    <a:pt x="0" y="2874"/>
                  </a:lnTo>
                  <a:lnTo>
                    <a:pt x="0" y="3173"/>
                  </a:lnTo>
                  <a:cubicBezTo>
                    <a:pt x="0" y="3901"/>
                    <a:pt x="268" y="4599"/>
                    <a:pt x="755" y="5140"/>
                  </a:cubicBezTo>
                  <a:cubicBezTo>
                    <a:pt x="1222" y="5658"/>
                    <a:pt x="1854" y="5992"/>
                    <a:pt x="2542" y="6085"/>
                  </a:cubicBezTo>
                  <a:lnTo>
                    <a:pt x="2939" y="6483"/>
                  </a:lnTo>
                  <a:lnTo>
                    <a:pt x="3337" y="6085"/>
                  </a:lnTo>
                  <a:cubicBezTo>
                    <a:pt x="4024" y="5992"/>
                    <a:pt x="4656" y="5658"/>
                    <a:pt x="5124" y="5140"/>
                  </a:cubicBezTo>
                  <a:cubicBezTo>
                    <a:pt x="5611" y="4599"/>
                    <a:pt x="5879" y="3901"/>
                    <a:pt x="5879" y="3173"/>
                  </a:cubicBezTo>
                  <a:lnTo>
                    <a:pt x="5879" y="2874"/>
                  </a:lnTo>
                  <a:lnTo>
                    <a:pt x="4578" y="3410"/>
                  </a:lnTo>
                  <a:close/>
                  <a:moveTo>
                    <a:pt x="2602" y="738"/>
                  </a:moveTo>
                  <a:cubicBezTo>
                    <a:pt x="2602" y="551"/>
                    <a:pt x="2753" y="400"/>
                    <a:pt x="2939" y="400"/>
                  </a:cubicBezTo>
                  <a:cubicBezTo>
                    <a:pt x="3126" y="400"/>
                    <a:pt x="3277" y="551"/>
                    <a:pt x="3277" y="738"/>
                  </a:cubicBezTo>
                  <a:cubicBezTo>
                    <a:pt x="3277" y="924"/>
                    <a:pt x="3126" y="1075"/>
                    <a:pt x="2939" y="1075"/>
                  </a:cubicBezTo>
                  <a:cubicBezTo>
                    <a:pt x="2753" y="1075"/>
                    <a:pt x="2602" y="924"/>
                    <a:pt x="2602" y="738"/>
                  </a:cubicBezTo>
                  <a:close/>
                </a:path>
              </a:pathLst>
            </a:custGeom>
            <a:solidFill>
              <a:srgbClr val="C00000"/>
            </a:solidFill>
            <a:ln>
              <a:noFill/>
            </a:ln>
            <a:effectLst>
              <a:outerShdw blurRad="50800" dist="38100" dir="2700000" algn="tl" rotWithShape="0">
                <a:prstClr val="black">
                  <a:alpha val="40000"/>
                </a:prstClr>
              </a:outerShdw>
            </a:effectLst>
          </p:spPr>
        </p:sp>
      </p:grpSp>
      <p:grpSp>
        <p:nvGrpSpPr>
          <p:cNvPr id="15" name="组合 14"/>
          <p:cNvGrpSpPr/>
          <p:nvPr/>
        </p:nvGrpSpPr>
        <p:grpSpPr>
          <a:xfrm>
            <a:off x="2238666" y="5188990"/>
            <a:ext cx="9391112" cy="550166"/>
            <a:chOff x="2191286" y="5246923"/>
            <a:chExt cx="9391112" cy="550166"/>
          </a:xfrm>
        </p:grpSpPr>
        <p:sp>
          <p:nvSpPr>
            <p:cNvPr id="49" name="矩形 48"/>
            <p:cNvSpPr/>
            <p:nvPr/>
          </p:nvSpPr>
          <p:spPr bwMode="auto">
            <a:xfrm flipH="1">
              <a:off x="2191286" y="5246923"/>
              <a:ext cx="9391112" cy="550166"/>
            </a:xfrm>
            <a:prstGeom prst="rect">
              <a:avLst/>
            </a:prstGeom>
            <a:solidFill>
              <a:schemeClr val="bg1">
                <a:lumMod val="95000"/>
              </a:schemeClr>
            </a:solidFill>
            <a:ln w="50800">
              <a:noFill/>
            </a:ln>
            <a:effectLst>
              <a:outerShdw blurRad="254000" dist="38100" dir="2700000" algn="tl" rotWithShape="0">
                <a:prstClr val="black">
                  <a:alpha val="2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sp>
          <p:nvSpPr>
            <p:cNvPr id="50" name="anchor_143097"/>
            <p:cNvSpPr>
              <a:spLocks noChangeAspect="1"/>
            </p:cNvSpPr>
            <p:nvPr/>
          </p:nvSpPr>
          <p:spPr bwMode="auto">
            <a:xfrm>
              <a:off x="2379277" y="5329991"/>
              <a:ext cx="337256" cy="371319"/>
            </a:xfrm>
            <a:custGeom>
              <a:avLst/>
              <a:gdLst>
                <a:gd name="T0" fmla="*/ 455839 w 606244"/>
                <a:gd name="T1" fmla="*/ 455839 w 606244"/>
                <a:gd name="T2" fmla="*/ 600116 w 606244"/>
                <a:gd name="T3" fmla="*/ 600116 w 606244"/>
                <a:gd name="T4" fmla="*/ 600116 w 606244"/>
                <a:gd name="T5" fmla="*/ 600116 w 606244"/>
                <a:gd name="T6" fmla="*/ 600116 w 606244"/>
                <a:gd name="T7" fmla="*/ 600116 w 606244"/>
                <a:gd name="T8" fmla="*/ 600116 w 606244"/>
                <a:gd name="T9" fmla="*/ 600116 w 606244"/>
                <a:gd name="T10" fmla="*/ 600116 w 606244"/>
                <a:gd name="T11" fmla="*/ 600116 w 606244"/>
                <a:gd name="T12" fmla="*/ 600116 w 606244"/>
                <a:gd name="T13" fmla="*/ 600116 w 606244"/>
                <a:gd name="T14" fmla="*/ 600116 w 606244"/>
                <a:gd name="T15" fmla="*/ 600116 w 606244"/>
                <a:gd name="T16" fmla="*/ 600116 w 606244"/>
                <a:gd name="T17" fmla="*/ 600116 w 606244"/>
                <a:gd name="T18" fmla="*/ 600116 w 606244"/>
                <a:gd name="T19" fmla="*/ 600116 w 606244"/>
                <a:gd name="T20" fmla="*/ 600116 w 606244"/>
                <a:gd name="T21" fmla="*/ 600116 w 606244"/>
                <a:gd name="T22" fmla="*/ 600116 w 606244"/>
                <a:gd name="T23" fmla="*/ 600116 w 606244"/>
                <a:gd name="T24" fmla="*/ 600116 w 606244"/>
                <a:gd name="T25" fmla="*/ 600116 w 606244"/>
                <a:gd name="T26" fmla="*/ 600116 w 606244"/>
                <a:gd name="T27" fmla="*/ 600116 w 606244"/>
                <a:gd name="T28" fmla="*/ 600116 w 606244"/>
                <a:gd name="T29" fmla="*/ 600116 w 606244"/>
                <a:gd name="T30" fmla="*/ 600116 w 606244"/>
                <a:gd name="T31" fmla="*/ 600116 w 606244"/>
                <a:gd name="T32" fmla="*/ 600116 w 606244"/>
                <a:gd name="T33" fmla="*/ 600116 w 606244"/>
                <a:gd name="T34" fmla="*/ 600116 w 606244"/>
                <a:gd name="T35" fmla="*/ 600116 w 606244"/>
                <a:gd name="T36" fmla="*/ 600116 w 606244"/>
                <a:gd name="T37" fmla="*/ 600116 w 606244"/>
                <a:gd name="T38" fmla="*/ 600116 w 606244"/>
                <a:gd name="T39" fmla="*/ 600116 w 606244"/>
                <a:gd name="T40" fmla="*/ 600116 w 606244"/>
                <a:gd name="T41" fmla="*/ 600116 w 606244"/>
                <a:gd name="T42" fmla="*/ 600116 w 606244"/>
                <a:gd name="T43" fmla="*/ 600116 w 606244"/>
                <a:gd name="T44" fmla="*/ 600116 w 606244"/>
                <a:gd name="T45" fmla="*/ 600116 w 606244"/>
                <a:gd name="T46" fmla="*/ 600116 w 606244"/>
                <a:gd name="T47" fmla="*/ 600116 w 606244"/>
                <a:gd name="T48" fmla="*/ 600116 w 606244"/>
                <a:gd name="T49" fmla="*/ 600116 w 606244"/>
                <a:gd name="T50" fmla="*/ 600116 w 606244"/>
                <a:gd name="T51" fmla="*/ 600116 w 606244"/>
                <a:gd name="T52" fmla="*/ 600116 w 606244"/>
                <a:gd name="T53" fmla="*/ 600116 w 606244"/>
                <a:gd name="T54" fmla="*/ 600116 w 606244"/>
                <a:gd name="T55" fmla="*/ 600116 w 606244"/>
                <a:gd name="T56" fmla="*/ 600116 w 606244"/>
                <a:gd name="T57" fmla="*/ 600116 w 606244"/>
                <a:gd name="T58" fmla="*/ 600116 w 606244"/>
                <a:gd name="T59" fmla="*/ 600116 w 606244"/>
                <a:gd name="T60" fmla="*/ 600116 w 606244"/>
                <a:gd name="T61" fmla="*/ 600116 w 606244"/>
                <a:gd name="T62" fmla="*/ 600116 w 606244"/>
                <a:gd name="T63" fmla="*/ 600116 w 606244"/>
                <a:gd name="T64" fmla="*/ 600116 w 606244"/>
                <a:gd name="T65" fmla="*/ 600116 w 606244"/>
                <a:gd name="T66" fmla="*/ 600116 w 606244"/>
                <a:gd name="T67" fmla="*/ 600116 w 606244"/>
                <a:gd name="T68" fmla="*/ 600116 w 606244"/>
                <a:gd name="T69" fmla="*/ 600116 w 606244"/>
                <a:gd name="T70" fmla="*/ 455839 w 606244"/>
                <a:gd name="T71" fmla="*/ 455839 w 606244"/>
                <a:gd name="T72" fmla="*/ 600116 w 606244"/>
                <a:gd name="T73" fmla="*/ 600116 w 606244"/>
                <a:gd name="T74" fmla="*/ 600116 w 606244"/>
                <a:gd name="T75" fmla="*/ 600116 w 606244"/>
                <a:gd name="T76" fmla="*/ 600116 w 606244"/>
                <a:gd name="T77" fmla="*/ 600116 w 606244"/>
                <a:gd name="T78" fmla="*/ 600116 w 606244"/>
                <a:gd name="T79" fmla="*/ 600116 w 606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879" h="6483">
                  <a:moveTo>
                    <a:pt x="4578" y="3410"/>
                  </a:moveTo>
                  <a:lnTo>
                    <a:pt x="4731" y="3780"/>
                  </a:lnTo>
                  <a:lnTo>
                    <a:pt x="5461" y="3479"/>
                  </a:lnTo>
                  <a:cubicBezTo>
                    <a:pt x="5322" y="4636"/>
                    <a:pt x="4406" y="5565"/>
                    <a:pt x="3222" y="5696"/>
                  </a:cubicBezTo>
                  <a:lnTo>
                    <a:pt x="3153" y="5704"/>
                  </a:lnTo>
                  <a:lnTo>
                    <a:pt x="3139" y="5717"/>
                  </a:lnTo>
                  <a:lnTo>
                    <a:pt x="3139" y="2416"/>
                  </a:lnTo>
                  <a:lnTo>
                    <a:pt x="4485" y="2416"/>
                  </a:lnTo>
                  <a:lnTo>
                    <a:pt x="4485" y="2016"/>
                  </a:lnTo>
                  <a:lnTo>
                    <a:pt x="3139" y="2016"/>
                  </a:lnTo>
                  <a:lnTo>
                    <a:pt x="3139" y="1447"/>
                  </a:lnTo>
                  <a:cubicBezTo>
                    <a:pt x="3449" y="1360"/>
                    <a:pt x="3677" y="1075"/>
                    <a:pt x="3677" y="738"/>
                  </a:cubicBezTo>
                  <a:cubicBezTo>
                    <a:pt x="3677" y="331"/>
                    <a:pt x="3346" y="0"/>
                    <a:pt x="2939" y="0"/>
                  </a:cubicBezTo>
                  <a:cubicBezTo>
                    <a:pt x="2533" y="0"/>
                    <a:pt x="2202" y="331"/>
                    <a:pt x="2202" y="738"/>
                  </a:cubicBezTo>
                  <a:cubicBezTo>
                    <a:pt x="2202" y="1075"/>
                    <a:pt x="2430" y="1360"/>
                    <a:pt x="2739" y="1447"/>
                  </a:cubicBezTo>
                  <a:lnTo>
                    <a:pt x="2739" y="2016"/>
                  </a:lnTo>
                  <a:lnTo>
                    <a:pt x="1393" y="2016"/>
                  </a:lnTo>
                  <a:lnTo>
                    <a:pt x="1393" y="2416"/>
                  </a:lnTo>
                  <a:lnTo>
                    <a:pt x="2739" y="2416"/>
                  </a:lnTo>
                  <a:lnTo>
                    <a:pt x="2739" y="5717"/>
                  </a:lnTo>
                  <a:lnTo>
                    <a:pt x="2726" y="5704"/>
                  </a:lnTo>
                  <a:lnTo>
                    <a:pt x="2657" y="5696"/>
                  </a:lnTo>
                  <a:cubicBezTo>
                    <a:pt x="1473" y="5565"/>
                    <a:pt x="557" y="4636"/>
                    <a:pt x="418" y="3479"/>
                  </a:cubicBezTo>
                  <a:lnTo>
                    <a:pt x="1148" y="3780"/>
                  </a:lnTo>
                  <a:lnTo>
                    <a:pt x="1301" y="3410"/>
                  </a:lnTo>
                  <a:lnTo>
                    <a:pt x="0" y="2874"/>
                  </a:lnTo>
                  <a:lnTo>
                    <a:pt x="0" y="3173"/>
                  </a:lnTo>
                  <a:cubicBezTo>
                    <a:pt x="0" y="3901"/>
                    <a:pt x="268" y="4599"/>
                    <a:pt x="755" y="5140"/>
                  </a:cubicBezTo>
                  <a:cubicBezTo>
                    <a:pt x="1222" y="5658"/>
                    <a:pt x="1854" y="5992"/>
                    <a:pt x="2542" y="6085"/>
                  </a:cubicBezTo>
                  <a:lnTo>
                    <a:pt x="2939" y="6483"/>
                  </a:lnTo>
                  <a:lnTo>
                    <a:pt x="3337" y="6085"/>
                  </a:lnTo>
                  <a:cubicBezTo>
                    <a:pt x="4024" y="5992"/>
                    <a:pt x="4656" y="5658"/>
                    <a:pt x="5124" y="5140"/>
                  </a:cubicBezTo>
                  <a:cubicBezTo>
                    <a:pt x="5611" y="4599"/>
                    <a:pt x="5879" y="3901"/>
                    <a:pt x="5879" y="3173"/>
                  </a:cubicBezTo>
                  <a:lnTo>
                    <a:pt x="5879" y="2874"/>
                  </a:lnTo>
                  <a:lnTo>
                    <a:pt x="4578" y="3410"/>
                  </a:lnTo>
                  <a:close/>
                  <a:moveTo>
                    <a:pt x="2602" y="738"/>
                  </a:moveTo>
                  <a:cubicBezTo>
                    <a:pt x="2602" y="551"/>
                    <a:pt x="2753" y="400"/>
                    <a:pt x="2939" y="400"/>
                  </a:cubicBezTo>
                  <a:cubicBezTo>
                    <a:pt x="3126" y="400"/>
                    <a:pt x="3277" y="551"/>
                    <a:pt x="3277" y="738"/>
                  </a:cubicBezTo>
                  <a:cubicBezTo>
                    <a:pt x="3277" y="924"/>
                    <a:pt x="3126" y="1075"/>
                    <a:pt x="2939" y="1075"/>
                  </a:cubicBezTo>
                  <a:cubicBezTo>
                    <a:pt x="2753" y="1075"/>
                    <a:pt x="2602" y="924"/>
                    <a:pt x="2602" y="738"/>
                  </a:cubicBezTo>
                  <a:close/>
                </a:path>
              </a:pathLst>
            </a:custGeom>
            <a:solidFill>
              <a:srgbClr val="C00000"/>
            </a:solidFill>
            <a:ln>
              <a:noFill/>
            </a:ln>
            <a:effectLst>
              <a:outerShdw blurRad="50800" dist="38100" dir="2700000" algn="tl" rotWithShape="0">
                <a:prstClr val="black">
                  <a:alpha val="40000"/>
                </a:prstClr>
              </a:outerShdw>
            </a:effectLst>
          </p:spPr>
        </p:sp>
      </p:grpSp>
      <p:sp>
        <p:nvSpPr>
          <p:cNvPr id="45" name="矩形 44"/>
          <p:cNvSpPr/>
          <p:nvPr/>
        </p:nvSpPr>
        <p:spPr bwMode="auto">
          <a:xfrm flipH="1">
            <a:off x="2301286" y="4582260"/>
            <a:ext cx="9281112" cy="550166"/>
          </a:xfrm>
          <a:prstGeom prst="rect">
            <a:avLst/>
          </a:prstGeom>
          <a:solidFill>
            <a:schemeClr val="bg1">
              <a:lumMod val="95000"/>
            </a:schemeClr>
          </a:solidFill>
          <a:ln w="50800">
            <a:noFill/>
          </a:ln>
          <a:effectLst>
            <a:outerShdw blurRad="254000" dist="38100" dir="2700000" algn="tl" rotWithShape="0">
              <a:prstClr val="black">
                <a:alpha val="2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sp>
        <p:nvSpPr>
          <p:cNvPr id="47" name="anchor_143097"/>
          <p:cNvSpPr>
            <a:spLocks noChangeAspect="1"/>
          </p:cNvSpPr>
          <p:nvPr/>
        </p:nvSpPr>
        <p:spPr bwMode="auto">
          <a:xfrm>
            <a:off x="2440283" y="4641131"/>
            <a:ext cx="337256" cy="371319"/>
          </a:xfrm>
          <a:custGeom>
            <a:avLst/>
            <a:gdLst>
              <a:gd name="T0" fmla="*/ 455839 w 606244"/>
              <a:gd name="T1" fmla="*/ 455839 w 606244"/>
              <a:gd name="T2" fmla="*/ 600116 w 606244"/>
              <a:gd name="T3" fmla="*/ 600116 w 606244"/>
              <a:gd name="T4" fmla="*/ 600116 w 606244"/>
              <a:gd name="T5" fmla="*/ 600116 w 606244"/>
              <a:gd name="T6" fmla="*/ 600116 w 606244"/>
              <a:gd name="T7" fmla="*/ 600116 w 606244"/>
              <a:gd name="T8" fmla="*/ 600116 w 606244"/>
              <a:gd name="T9" fmla="*/ 600116 w 606244"/>
              <a:gd name="T10" fmla="*/ 600116 w 606244"/>
              <a:gd name="T11" fmla="*/ 600116 w 606244"/>
              <a:gd name="T12" fmla="*/ 600116 w 606244"/>
              <a:gd name="T13" fmla="*/ 600116 w 606244"/>
              <a:gd name="T14" fmla="*/ 600116 w 606244"/>
              <a:gd name="T15" fmla="*/ 600116 w 606244"/>
              <a:gd name="T16" fmla="*/ 600116 w 606244"/>
              <a:gd name="T17" fmla="*/ 600116 w 606244"/>
              <a:gd name="T18" fmla="*/ 600116 w 606244"/>
              <a:gd name="T19" fmla="*/ 600116 w 606244"/>
              <a:gd name="T20" fmla="*/ 600116 w 606244"/>
              <a:gd name="T21" fmla="*/ 600116 w 606244"/>
              <a:gd name="T22" fmla="*/ 600116 w 606244"/>
              <a:gd name="T23" fmla="*/ 600116 w 606244"/>
              <a:gd name="T24" fmla="*/ 600116 w 606244"/>
              <a:gd name="T25" fmla="*/ 600116 w 606244"/>
              <a:gd name="T26" fmla="*/ 600116 w 606244"/>
              <a:gd name="T27" fmla="*/ 600116 w 606244"/>
              <a:gd name="T28" fmla="*/ 600116 w 606244"/>
              <a:gd name="T29" fmla="*/ 600116 w 606244"/>
              <a:gd name="T30" fmla="*/ 600116 w 606244"/>
              <a:gd name="T31" fmla="*/ 600116 w 606244"/>
              <a:gd name="T32" fmla="*/ 600116 w 606244"/>
              <a:gd name="T33" fmla="*/ 600116 w 606244"/>
              <a:gd name="T34" fmla="*/ 600116 w 606244"/>
              <a:gd name="T35" fmla="*/ 600116 w 606244"/>
              <a:gd name="T36" fmla="*/ 600116 w 606244"/>
              <a:gd name="T37" fmla="*/ 600116 w 606244"/>
              <a:gd name="T38" fmla="*/ 600116 w 606244"/>
              <a:gd name="T39" fmla="*/ 600116 w 606244"/>
              <a:gd name="T40" fmla="*/ 600116 w 606244"/>
              <a:gd name="T41" fmla="*/ 600116 w 606244"/>
              <a:gd name="T42" fmla="*/ 600116 w 606244"/>
              <a:gd name="T43" fmla="*/ 600116 w 606244"/>
              <a:gd name="T44" fmla="*/ 600116 w 606244"/>
              <a:gd name="T45" fmla="*/ 600116 w 606244"/>
              <a:gd name="T46" fmla="*/ 600116 w 606244"/>
              <a:gd name="T47" fmla="*/ 600116 w 606244"/>
              <a:gd name="T48" fmla="*/ 600116 w 606244"/>
              <a:gd name="T49" fmla="*/ 600116 w 606244"/>
              <a:gd name="T50" fmla="*/ 600116 w 606244"/>
              <a:gd name="T51" fmla="*/ 600116 w 606244"/>
              <a:gd name="T52" fmla="*/ 600116 w 606244"/>
              <a:gd name="T53" fmla="*/ 600116 w 606244"/>
              <a:gd name="T54" fmla="*/ 600116 w 606244"/>
              <a:gd name="T55" fmla="*/ 600116 w 606244"/>
              <a:gd name="T56" fmla="*/ 600116 w 606244"/>
              <a:gd name="T57" fmla="*/ 600116 w 606244"/>
              <a:gd name="T58" fmla="*/ 600116 w 606244"/>
              <a:gd name="T59" fmla="*/ 600116 w 606244"/>
              <a:gd name="T60" fmla="*/ 600116 w 606244"/>
              <a:gd name="T61" fmla="*/ 600116 w 606244"/>
              <a:gd name="T62" fmla="*/ 600116 w 606244"/>
              <a:gd name="T63" fmla="*/ 600116 w 606244"/>
              <a:gd name="T64" fmla="*/ 600116 w 606244"/>
              <a:gd name="T65" fmla="*/ 600116 w 606244"/>
              <a:gd name="T66" fmla="*/ 600116 w 606244"/>
              <a:gd name="T67" fmla="*/ 600116 w 606244"/>
              <a:gd name="T68" fmla="*/ 600116 w 606244"/>
              <a:gd name="T69" fmla="*/ 600116 w 606244"/>
              <a:gd name="T70" fmla="*/ 455839 w 606244"/>
              <a:gd name="T71" fmla="*/ 455839 w 606244"/>
              <a:gd name="T72" fmla="*/ 600116 w 606244"/>
              <a:gd name="T73" fmla="*/ 600116 w 606244"/>
              <a:gd name="T74" fmla="*/ 600116 w 606244"/>
              <a:gd name="T75" fmla="*/ 600116 w 606244"/>
              <a:gd name="T76" fmla="*/ 600116 w 606244"/>
              <a:gd name="T77" fmla="*/ 600116 w 606244"/>
              <a:gd name="T78" fmla="*/ 600116 w 606244"/>
              <a:gd name="T79" fmla="*/ 600116 w 606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879" h="6483">
                <a:moveTo>
                  <a:pt x="4578" y="3410"/>
                </a:moveTo>
                <a:lnTo>
                  <a:pt x="4731" y="3780"/>
                </a:lnTo>
                <a:lnTo>
                  <a:pt x="5461" y="3479"/>
                </a:lnTo>
                <a:cubicBezTo>
                  <a:pt x="5322" y="4636"/>
                  <a:pt x="4406" y="5565"/>
                  <a:pt x="3222" y="5696"/>
                </a:cubicBezTo>
                <a:lnTo>
                  <a:pt x="3153" y="5704"/>
                </a:lnTo>
                <a:lnTo>
                  <a:pt x="3139" y="5717"/>
                </a:lnTo>
                <a:lnTo>
                  <a:pt x="3139" y="2416"/>
                </a:lnTo>
                <a:lnTo>
                  <a:pt x="4485" y="2416"/>
                </a:lnTo>
                <a:lnTo>
                  <a:pt x="4485" y="2016"/>
                </a:lnTo>
                <a:lnTo>
                  <a:pt x="3139" y="2016"/>
                </a:lnTo>
                <a:lnTo>
                  <a:pt x="3139" y="1447"/>
                </a:lnTo>
                <a:cubicBezTo>
                  <a:pt x="3449" y="1360"/>
                  <a:pt x="3677" y="1075"/>
                  <a:pt x="3677" y="738"/>
                </a:cubicBezTo>
                <a:cubicBezTo>
                  <a:pt x="3677" y="331"/>
                  <a:pt x="3346" y="0"/>
                  <a:pt x="2939" y="0"/>
                </a:cubicBezTo>
                <a:cubicBezTo>
                  <a:pt x="2533" y="0"/>
                  <a:pt x="2202" y="331"/>
                  <a:pt x="2202" y="738"/>
                </a:cubicBezTo>
                <a:cubicBezTo>
                  <a:pt x="2202" y="1075"/>
                  <a:pt x="2430" y="1360"/>
                  <a:pt x="2739" y="1447"/>
                </a:cubicBezTo>
                <a:lnTo>
                  <a:pt x="2739" y="2016"/>
                </a:lnTo>
                <a:lnTo>
                  <a:pt x="1393" y="2016"/>
                </a:lnTo>
                <a:lnTo>
                  <a:pt x="1393" y="2416"/>
                </a:lnTo>
                <a:lnTo>
                  <a:pt x="2739" y="2416"/>
                </a:lnTo>
                <a:lnTo>
                  <a:pt x="2739" y="5717"/>
                </a:lnTo>
                <a:lnTo>
                  <a:pt x="2726" y="5704"/>
                </a:lnTo>
                <a:lnTo>
                  <a:pt x="2657" y="5696"/>
                </a:lnTo>
                <a:cubicBezTo>
                  <a:pt x="1473" y="5565"/>
                  <a:pt x="557" y="4636"/>
                  <a:pt x="418" y="3479"/>
                </a:cubicBezTo>
                <a:lnTo>
                  <a:pt x="1148" y="3780"/>
                </a:lnTo>
                <a:lnTo>
                  <a:pt x="1301" y="3410"/>
                </a:lnTo>
                <a:lnTo>
                  <a:pt x="0" y="2874"/>
                </a:lnTo>
                <a:lnTo>
                  <a:pt x="0" y="3173"/>
                </a:lnTo>
                <a:cubicBezTo>
                  <a:pt x="0" y="3901"/>
                  <a:pt x="268" y="4599"/>
                  <a:pt x="755" y="5140"/>
                </a:cubicBezTo>
                <a:cubicBezTo>
                  <a:pt x="1222" y="5658"/>
                  <a:pt x="1854" y="5992"/>
                  <a:pt x="2542" y="6085"/>
                </a:cubicBezTo>
                <a:lnTo>
                  <a:pt x="2939" y="6483"/>
                </a:lnTo>
                <a:lnTo>
                  <a:pt x="3337" y="6085"/>
                </a:lnTo>
                <a:cubicBezTo>
                  <a:pt x="4024" y="5992"/>
                  <a:pt x="4656" y="5658"/>
                  <a:pt x="5124" y="5140"/>
                </a:cubicBezTo>
                <a:cubicBezTo>
                  <a:pt x="5611" y="4599"/>
                  <a:pt x="5879" y="3901"/>
                  <a:pt x="5879" y="3173"/>
                </a:cubicBezTo>
                <a:lnTo>
                  <a:pt x="5879" y="2874"/>
                </a:lnTo>
                <a:lnTo>
                  <a:pt x="4578" y="3410"/>
                </a:lnTo>
                <a:close/>
                <a:moveTo>
                  <a:pt x="2602" y="738"/>
                </a:moveTo>
                <a:cubicBezTo>
                  <a:pt x="2602" y="551"/>
                  <a:pt x="2753" y="400"/>
                  <a:pt x="2939" y="400"/>
                </a:cubicBezTo>
                <a:cubicBezTo>
                  <a:pt x="3126" y="400"/>
                  <a:pt x="3277" y="551"/>
                  <a:pt x="3277" y="738"/>
                </a:cubicBezTo>
                <a:cubicBezTo>
                  <a:pt x="3277" y="924"/>
                  <a:pt x="3126" y="1075"/>
                  <a:pt x="2939" y="1075"/>
                </a:cubicBezTo>
                <a:cubicBezTo>
                  <a:pt x="2753" y="1075"/>
                  <a:pt x="2602" y="924"/>
                  <a:pt x="2602" y="738"/>
                </a:cubicBezTo>
                <a:close/>
              </a:path>
            </a:pathLst>
          </a:custGeom>
          <a:solidFill>
            <a:srgbClr val="C00000"/>
          </a:solidFill>
          <a:ln>
            <a:noFill/>
          </a:ln>
          <a:effectLst>
            <a:outerShdw blurRad="50800" dist="38100" dir="2700000" algn="tl" rotWithShape="0">
              <a:prstClr val="black">
                <a:alpha val="40000"/>
              </a:prstClr>
            </a:outerShdw>
          </a:effectLst>
        </p:spPr>
      </p:sp>
      <p:pic>
        <p:nvPicPr>
          <p:cNvPr id="38" name="图片 37"/>
          <p:cNvPicPr>
            <a:picLocks noChangeAspect="1"/>
          </p:cNvPicPr>
          <p:nvPr/>
        </p:nvPicPr>
        <p:blipFill>
          <a:blip r:embed="rId1" cstate="print">
            <a:extLst>
              <a:ext uri="{BEBA8EAE-BF5A-486C-A8C5-ECC9F3942E4B}">
                <a14:imgProps xmlns:a14="http://schemas.microsoft.com/office/drawing/2010/main">
                  <a14:imgLayer r:embed="rId2">
                    <a14:imgEffect>
                      <a14:artisticPencilSketch/>
                    </a14:imgEffect>
                  </a14:imgLayer>
                </a14:imgProps>
              </a:ext>
            </a:extLst>
          </a:blip>
          <a:stretch>
            <a:fillRect/>
          </a:stretch>
        </p:blipFill>
        <p:spPr>
          <a:xfrm>
            <a:off x="10347297" y="6323927"/>
            <a:ext cx="1693628" cy="471796"/>
          </a:xfrm>
          <a:prstGeom prst="rect">
            <a:avLst/>
          </a:prstGeom>
        </p:spPr>
      </p:pic>
      <p:pic>
        <p:nvPicPr>
          <p:cNvPr id="39" name="图片 38"/>
          <p:cNvPicPr>
            <a:picLocks noChangeAspect="1"/>
          </p:cNvPicPr>
          <p:nvPr/>
        </p:nvPicPr>
        <p:blipFill>
          <a:blip r:embed="rId3" cstate="print">
            <a:extLst>
              <a:ext uri="{BEBA8EAE-BF5A-486C-A8C5-ECC9F3942E4B}">
                <a14:imgProps xmlns:a14="http://schemas.microsoft.com/office/drawing/2010/main">
                  <a14:imgLayer r:embed="rId2">
                    <a14:imgEffect>
                      <a14:artisticPencilGrayscale/>
                    </a14:imgEffect>
                  </a14:imgLayer>
                </a14:imgProps>
              </a:ext>
            </a:extLst>
          </a:blip>
          <a:stretch>
            <a:fillRect/>
          </a:stretch>
        </p:blipFill>
        <p:spPr>
          <a:xfrm>
            <a:off x="418437" y="366404"/>
            <a:ext cx="1693628" cy="471796"/>
          </a:xfrm>
          <a:prstGeom prst="rect">
            <a:avLst/>
          </a:prstGeom>
        </p:spPr>
      </p:pic>
      <p:sp>
        <p:nvSpPr>
          <p:cNvPr id="4" name="矩形 3"/>
          <p:cNvSpPr/>
          <p:nvPr/>
        </p:nvSpPr>
        <p:spPr>
          <a:xfrm>
            <a:off x="2537460" y="449391"/>
            <a:ext cx="9654540" cy="325406"/>
          </a:xfrm>
          <a:prstGeom prst="rect">
            <a:avLst/>
          </a:prstGeom>
          <a:gradFill>
            <a:gsLst>
              <a:gs pos="27000">
                <a:srgbClr val="FF0000"/>
              </a:gs>
              <a:gs pos="100000">
                <a:schemeClr val="accent1">
                  <a:lumMod val="45000"/>
                  <a:lumOff val="55000"/>
                </a:schemeClr>
              </a:gs>
              <a:gs pos="77000">
                <a:srgbClr val="7030A0"/>
              </a:gs>
              <a:gs pos="100000">
                <a:schemeClr val="accent1">
                  <a:lumMod val="30000"/>
                  <a:lumOff val="70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rot="10800000">
            <a:off x="0" y="6387656"/>
            <a:ext cx="9654540" cy="325406"/>
          </a:xfrm>
          <a:prstGeom prst="rect">
            <a:avLst/>
          </a:prstGeom>
          <a:gradFill>
            <a:gsLst>
              <a:gs pos="27000">
                <a:srgbClr val="FF0000"/>
              </a:gs>
              <a:gs pos="100000">
                <a:schemeClr val="accent1">
                  <a:lumMod val="45000"/>
                  <a:lumOff val="55000"/>
                </a:schemeClr>
              </a:gs>
              <a:gs pos="77000">
                <a:srgbClr val="7030A0"/>
              </a:gs>
              <a:gs pos="100000">
                <a:schemeClr val="accent1">
                  <a:lumMod val="30000"/>
                  <a:lumOff val="70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1" name="图片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3179" y="3177293"/>
            <a:ext cx="704033" cy="699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 name="文本框 3"/>
          <p:cNvSpPr txBox="1">
            <a:spLocks noChangeArrowheads="1"/>
          </p:cNvSpPr>
          <p:nvPr/>
        </p:nvSpPr>
        <p:spPr bwMode="auto">
          <a:xfrm>
            <a:off x="1165890" y="3486553"/>
            <a:ext cx="385499" cy="390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dirty="0">
                <a:solidFill>
                  <a:srgbClr val="FF0000"/>
                </a:solidFill>
                <a:latin typeface="黑体" panose="02010609060101010101" pitchFamily="49" charset="-122"/>
                <a:ea typeface="黑体" panose="02010609060101010101" pitchFamily="49" charset="-122"/>
              </a:rPr>
              <a:t>语</a:t>
            </a:r>
            <a:endParaRPr lang="zh-CN" altLang="en-US" sz="2400" dirty="0">
              <a:solidFill>
                <a:srgbClr val="FF0000"/>
              </a:solidFill>
              <a:latin typeface="黑体" panose="02010609060101010101" pitchFamily="49" charset="-122"/>
              <a:ea typeface="黑体" panose="02010609060101010101" pitchFamily="49" charset="-122"/>
            </a:endParaRPr>
          </a:p>
        </p:txBody>
      </p:sp>
      <p:sp>
        <p:nvSpPr>
          <p:cNvPr id="5" name="矩形 4"/>
          <p:cNvSpPr/>
          <p:nvPr/>
        </p:nvSpPr>
        <p:spPr>
          <a:xfrm>
            <a:off x="5016193" y="1335819"/>
            <a:ext cx="6123087" cy="646331"/>
          </a:xfrm>
          <a:prstGeom prst="rect">
            <a:avLst/>
          </a:prstGeom>
        </p:spPr>
        <p:txBody>
          <a:bodyPr wrap="square">
            <a:spAutoFit/>
          </a:bodyPr>
          <a:lstStyle/>
          <a:p>
            <a:r>
              <a:rPr lang="zh-CN" altLang="en-US" dirty="0" smtClean="0">
                <a:solidFill>
                  <a:srgbClr val="C00000"/>
                </a:solidFill>
                <a:latin typeface="微软雅黑" panose="020B0503020204020204" pitchFamily="34" charset="-122"/>
                <a:ea typeface="微软雅黑" panose="020B0503020204020204" pitchFamily="34" charset="-122"/>
              </a:rPr>
              <a:t>成功道路</a:t>
            </a:r>
            <a:r>
              <a:rPr lang="zh-CN" altLang="en-US" sz="1400" dirty="0" smtClean="0">
                <a:solidFill>
                  <a:srgbClr val="333333"/>
                </a:solidFill>
                <a:latin typeface="微软雅黑" panose="020B0503020204020204" pitchFamily="34" charset="-122"/>
                <a:ea typeface="微软雅黑" panose="020B0503020204020204" pitchFamily="34" charset="-122"/>
              </a:rPr>
              <a:t>（长期</a:t>
            </a:r>
            <a:r>
              <a:rPr lang="zh-CN" altLang="en-US" sz="1400" dirty="0">
                <a:solidFill>
                  <a:srgbClr val="333333"/>
                </a:solidFill>
                <a:latin typeface="微软雅黑" panose="020B0503020204020204" pitchFamily="34" charset="-122"/>
                <a:ea typeface="微软雅黑" panose="020B0503020204020204" pitchFamily="34" charset="-122"/>
              </a:rPr>
              <a:t>执政条件下解决自身问题、跳出历史周期率的成功</a:t>
            </a:r>
            <a:r>
              <a:rPr lang="zh-CN" altLang="en-US" sz="1400" dirty="0" smtClean="0">
                <a:solidFill>
                  <a:srgbClr val="333333"/>
                </a:solidFill>
                <a:latin typeface="微软雅黑" panose="020B0503020204020204" pitchFamily="34" charset="-122"/>
                <a:ea typeface="微软雅黑" panose="020B0503020204020204" pitchFamily="34" charset="-122"/>
              </a:rPr>
              <a:t>道路）</a:t>
            </a:r>
            <a:endParaRPr lang="en-US" altLang="zh-CN" sz="1400" dirty="0" smtClean="0">
              <a:solidFill>
                <a:srgbClr val="333333"/>
              </a:solidFill>
              <a:latin typeface="微软雅黑" panose="020B0503020204020204" pitchFamily="34" charset="-122"/>
              <a:ea typeface="微软雅黑" panose="020B0503020204020204" pitchFamily="34" charset="-122"/>
            </a:endParaRPr>
          </a:p>
          <a:p>
            <a:r>
              <a:rPr lang="zh-CN" altLang="en-US" dirty="0" smtClean="0">
                <a:solidFill>
                  <a:srgbClr val="C00000"/>
                </a:solidFill>
                <a:latin typeface="微软雅黑" panose="020B0503020204020204" pitchFamily="34" charset="-122"/>
                <a:ea typeface="微软雅黑" panose="020B0503020204020204" pitchFamily="34" charset="-122"/>
              </a:rPr>
              <a:t>制度体系</a:t>
            </a:r>
            <a:r>
              <a:rPr lang="zh-CN" altLang="en-US" sz="1400" dirty="0" smtClean="0">
                <a:solidFill>
                  <a:srgbClr val="333333"/>
                </a:solidFill>
                <a:latin typeface="微软雅黑" panose="020B0503020204020204" pitchFamily="34" charset="-122"/>
                <a:ea typeface="微软雅黑" panose="020B0503020204020204" pitchFamily="34" charset="-122"/>
              </a:rPr>
              <a:t>（行之有效</a:t>
            </a:r>
            <a:r>
              <a:rPr lang="zh-CN" altLang="en-US" sz="1400" dirty="0">
                <a:solidFill>
                  <a:srgbClr val="333333"/>
                </a:solidFill>
                <a:latin typeface="微软雅黑" panose="020B0503020204020204" pitchFamily="34" charset="-122"/>
                <a:ea typeface="微软雅黑" panose="020B0503020204020204" pitchFamily="34" charset="-122"/>
              </a:rPr>
              <a:t>的权力监督制度和执纪执法</a:t>
            </a:r>
            <a:r>
              <a:rPr lang="zh-CN" altLang="en-US" sz="1400" dirty="0" smtClean="0">
                <a:solidFill>
                  <a:srgbClr val="333333"/>
                </a:solidFill>
                <a:latin typeface="微软雅黑" panose="020B0503020204020204" pitchFamily="34" charset="-122"/>
                <a:ea typeface="微软雅黑" panose="020B0503020204020204" pitchFamily="34" charset="-122"/>
              </a:rPr>
              <a:t>体系）</a:t>
            </a:r>
            <a:endParaRPr lang="en-US" altLang="zh-CN" sz="1400" dirty="0" smtClean="0">
              <a:solidFill>
                <a:srgbClr val="333333"/>
              </a:solidFill>
              <a:latin typeface="微软雅黑" panose="020B0503020204020204" pitchFamily="34" charset="-122"/>
              <a:ea typeface="微软雅黑" panose="020B0503020204020204" pitchFamily="34" charset="-122"/>
            </a:endParaRPr>
          </a:p>
        </p:txBody>
      </p:sp>
      <p:sp>
        <p:nvSpPr>
          <p:cNvPr id="96" name="矩形 95"/>
          <p:cNvSpPr/>
          <p:nvPr/>
        </p:nvSpPr>
        <p:spPr>
          <a:xfrm>
            <a:off x="2895566" y="4669688"/>
            <a:ext cx="7096829" cy="369332"/>
          </a:xfrm>
          <a:prstGeom prst="rect">
            <a:avLst/>
          </a:prstGeom>
        </p:spPr>
        <p:txBody>
          <a:bodyPr wrap="square">
            <a:spAutoFit/>
          </a:bodyPr>
          <a:lstStyle/>
          <a:p>
            <a:r>
              <a:rPr lang="zh-CN" altLang="en-US" dirty="0">
                <a:solidFill>
                  <a:srgbClr val="333333"/>
                </a:solidFill>
                <a:latin typeface="微软雅黑" panose="020B0503020204020204" pitchFamily="34" charset="-122"/>
                <a:ea typeface="微软雅黑" panose="020B0503020204020204" pitchFamily="34" charset="-122"/>
              </a:rPr>
              <a:t>要深刻把握党风廉政建设规律，一体推进不敢腐、不能腐、不想腐。</a:t>
            </a:r>
            <a:endParaRPr lang="zh-CN" altLang="en-US" dirty="0"/>
          </a:p>
        </p:txBody>
      </p:sp>
      <p:sp>
        <p:nvSpPr>
          <p:cNvPr id="97" name="矩形 96"/>
          <p:cNvSpPr/>
          <p:nvPr/>
        </p:nvSpPr>
        <p:spPr>
          <a:xfrm>
            <a:off x="2916482" y="5230879"/>
            <a:ext cx="5955476" cy="369332"/>
          </a:xfrm>
          <a:prstGeom prst="rect">
            <a:avLst/>
          </a:prstGeom>
        </p:spPr>
        <p:txBody>
          <a:bodyPr wrap="none">
            <a:spAutoFit/>
          </a:bodyPr>
          <a:lstStyle/>
          <a:p>
            <a:r>
              <a:rPr lang="zh-CN" altLang="en-US" dirty="0">
                <a:solidFill>
                  <a:srgbClr val="333333"/>
                </a:solidFill>
                <a:latin typeface="微软雅黑" panose="020B0503020204020204" pitchFamily="34" charset="-122"/>
                <a:ea typeface="微软雅黑" panose="020B0503020204020204" pitchFamily="34" charset="-122"/>
              </a:rPr>
              <a:t>要完善党和国家监督体系，统筹推进纪检监察体制改革。</a:t>
            </a:r>
            <a:endParaRPr lang="zh-CN" altLang="en-US" dirty="0"/>
          </a:p>
        </p:txBody>
      </p:sp>
      <p:sp>
        <p:nvSpPr>
          <p:cNvPr id="98" name="矩形 97"/>
          <p:cNvSpPr/>
          <p:nvPr/>
        </p:nvSpPr>
        <p:spPr>
          <a:xfrm>
            <a:off x="2924100" y="5876036"/>
            <a:ext cx="6186309" cy="369332"/>
          </a:xfrm>
          <a:prstGeom prst="rect">
            <a:avLst/>
          </a:prstGeom>
        </p:spPr>
        <p:txBody>
          <a:bodyPr wrap="none">
            <a:spAutoFit/>
          </a:bodyPr>
          <a:lstStyle/>
          <a:p>
            <a:r>
              <a:rPr lang="zh-CN" altLang="en-US" dirty="0">
                <a:solidFill>
                  <a:srgbClr val="333333"/>
                </a:solidFill>
                <a:latin typeface="微软雅黑" panose="020B0503020204020204" pitchFamily="34" charset="-122"/>
                <a:ea typeface="微软雅黑" panose="020B0503020204020204" pitchFamily="34" charset="-122"/>
              </a:rPr>
              <a:t>要用严明的纪律维护制度，增强纪律约束力和制度执行力。</a:t>
            </a:r>
            <a:endParaRPr lang="zh-CN" altLang="en-US" dirty="0"/>
          </a:p>
        </p:txBody>
      </p:sp>
      <p:grpSp>
        <p:nvGrpSpPr>
          <p:cNvPr id="9" name="组合 8"/>
          <p:cNvGrpSpPr/>
          <p:nvPr/>
        </p:nvGrpSpPr>
        <p:grpSpPr>
          <a:xfrm>
            <a:off x="3595150" y="1151636"/>
            <a:ext cx="1113264" cy="1080000"/>
            <a:chOff x="7562384" y="1280863"/>
            <a:chExt cx="1113264" cy="1080000"/>
          </a:xfrm>
        </p:grpSpPr>
        <p:grpSp>
          <p:nvGrpSpPr>
            <p:cNvPr id="17" name="组合 16"/>
            <p:cNvGrpSpPr/>
            <p:nvPr/>
          </p:nvGrpSpPr>
          <p:grpSpPr>
            <a:xfrm rot="1800000">
              <a:off x="7562384" y="1280863"/>
              <a:ext cx="1080000" cy="1080000"/>
              <a:chOff x="1386736" y="2708920"/>
              <a:chExt cx="2232248" cy="2232248"/>
            </a:xfrm>
          </p:grpSpPr>
          <p:sp>
            <p:nvSpPr>
              <p:cNvPr id="18" name="弧形 17"/>
              <p:cNvSpPr/>
              <p:nvPr/>
            </p:nvSpPr>
            <p:spPr>
              <a:xfrm>
                <a:off x="1386736" y="2708920"/>
                <a:ext cx="2232248" cy="2232248"/>
              </a:xfrm>
              <a:prstGeom prst="arc">
                <a:avLst>
                  <a:gd name="adj1" fmla="val 12600000"/>
                  <a:gd name="adj2" fmla="val 19800000"/>
                </a:avLst>
              </a:prstGeom>
              <a:ln w="28575">
                <a:gradFill>
                  <a:gsLst>
                    <a:gs pos="50000">
                      <a:srgbClr val="F19B96">
                        <a:alpha val="0"/>
                      </a:srgbClr>
                    </a:gs>
                    <a:gs pos="70000">
                      <a:srgbClr val="A41D16"/>
                    </a:gs>
                    <a:gs pos="30000">
                      <a:srgbClr val="A41D16"/>
                    </a:gs>
                  </a:gsLst>
                  <a:lin ang="16200000" scaled="0"/>
                </a:gra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400">
                  <a:solidFill>
                    <a:schemeClr val="tx1">
                      <a:lumMod val="75000"/>
                    </a:schemeClr>
                  </a:solidFill>
                </a:endParaRPr>
              </a:p>
            </p:txBody>
          </p:sp>
          <p:sp>
            <p:nvSpPr>
              <p:cNvPr id="19" name="弧形 18"/>
              <p:cNvSpPr/>
              <p:nvPr/>
            </p:nvSpPr>
            <p:spPr>
              <a:xfrm flipV="1">
                <a:off x="1386736" y="2708920"/>
                <a:ext cx="2232248" cy="2232248"/>
              </a:xfrm>
              <a:prstGeom prst="arc">
                <a:avLst>
                  <a:gd name="adj1" fmla="val 12600000"/>
                  <a:gd name="adj2" fmla="val 19800000"/>
                </a:avLst>
              </a:prstGeom>
              <a:ln w="28575">
                <a:gradFill>
                  <a:gsLst>
                    <a:gs pos="50000">
                      <a:srgbClr val="F19B96">
                        <a:alpha val="0"/>
                      </a:srgbClr>
                    </a:gs>
                    <a:gs pos="70000">
                      <a:srgbClr val="A41D16"/>
                    </a:gs>
                    <a:gs pos="30000">
                      <a:srgbClr val="A41D16"/>
                    </a:gs>
                  </a:gsLst>
                  <a:lin ang="16200000" scaled="0"/>
                </a:gra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400">
                  <a:solidFill>
                    <a:schemeClr val="tx1">
                      <a:lumMod val="75000"/>
                    </a:schemeClr>
                  </a:solidFill>
                </a:endParaRPr>
              </a:p>
            </p:txBody>
          </p:sp>
        </p:grpSp>
        <p:sp>
          <p:nvSpPr>
            <p:cNvPr id="7" name="矩形 6"/>
            <p:cNvSpPr/>
            <p:nvPr/>
          </p:nvSpPr>
          <p:spPr>
            <a:xfrm>
              <a:off x="7567652" y="1636197"/>
              <a:ext cx="1107996" cy="369332"/>
            </a:xfrm>
            <a:prstGeom prst="rect">
              <a:avLst/>
            </a:prstGeom>
          </p:spPr>
          <p:txBody>
            <a:bodyPr wrap="none">
              <a:spAutoFit/>
            </a:bodyPr>
            <a:lstStyle/>
            <a:p>
              <a:r>
                <a:rPr lang="zh-CN" altLang="en-US" dirty="0">
                  <a:solidFill>
                    <a:srgbClr val="333333"/>
                  </a:solidFill>
                  <a:latin typeface="微软雅黑" panose="020B0503020204020204" pitchFamily="34" charset="-122"/>
                  <a:ea typeface="微软雅黑" panose="020B0503020204020204" pitchFamily="34" charset="-122"/>
                </a:rPr>
                <a:t>巩固发展</a:t>
              </a:r>
              <a:endParaRPr lang="zh-CN" altLang="en-US" dirty="0"/>
            </a:p>
          </p:txBody>
        </p:sp>
      </p:grpSp>
      <p:grpSp>
        <p:nvGrpSpPr>
          <p:cNvPr id="8" name="组合 7"/>
          <p:cNvGrpSpPr/>
          <p:nvPr/>
        </p:nvGrpSpPr>
        <p:grpSpPr>
          <a:xfrm>
            <a:off x="2303500" y="1139098"/>
            <a:ext cx="1107996" cy="1080000"/>
            <a:chOff x="4611951" y="829487"/>
            <a:chExt cx="1107996" cy="1080000"/>
          </a:xfrm>
        </p:grpSpPr>
        <p:sp>
          <p:nvSpPr>
            <p:cNvPr id="3" name="矩形 2"/>
            <p:cNvSpPr/>
            <p:nvPr/>
          </p:nvSpPr>
          <p:spPr>
            <a:xfrm>
              <a:off x="4611951" y="1197359"/>
              <a:ext cx="1107996" cy="369332"/>
            </a:xfrm>
            <a:prstGeom prst="rect">
              <a:avLst/>
            </a:prstGeom>
          </p:spPr>
          <p:txBody>
            <a:bodyPr wrap="none">
              <a:spAutoFit/>
            </a:bodyPr>
            <a:lstStyle/>
            <a:p>
              <a:r>
                <a:rPr lang="zh-CN" altLang="en-US" dirty="0">
                  <a:solidFill>
                    <a:srgbClr val="333333"/>
                  </a:solidFill>
                  <a:latin typeface="微软雅黑" panose="020B0503020204020204" pitchFamily="34" charset="-122"/>
                  <a:ea typeface="微软雅黑" panose="020B0503020204020204" pitchFamily="34" charset="-122"/>
                </a:rPr>
                <a:t>长期坚持</a:t>
              </a:r>
              <a:endParaRPr lang="zh-CN" altLang="en-US" dirty="0"/>
            </a:p>
          </p:txBody>
        </p:sp>
        <p:grpSp>
          <p:nvGrpSpPr>
            <p:cNvPr id="25" name="组合 24"/>
            <p:cNvGrpSpPr/>
            <p:nvPr/>
          </p:nvGrpSpPr>
          <p:grpSpPr>
            <a:xfrm rot="1800000">
              <a:off x="4625947" y="829487"/>
              <a:ext cx="1080000" cy="1080000"/>
              <a:chOff x="1386736" y="2708920"/>
              <a:chExt cx="2232248" cy="2232248"/>
            </a:xfrm>
          </p:grpSpPr>
          <p:sp>
            <p:nvSpPr>
              <p:cNvPr id="26" name="弧形 25"/>
              <p:cNvSpPr/>
              <p:nvPr/>
            </p:nvSpPr>
            <p:spPr>
              <a:xfrm>
                <a:off x="1386736" y="2708920"/>
                <a:ext cx="2232248" cy="2232248"/>
              </a:xfrm>
              <a:prstGeom prst="arc">
                <a:avLst>
                  <a:gd name="adj1" fmla="val 12600000"/>
                  <a:gd name="adj2" fmla="val 19800000"/>
                </a:avLst>
              </a:prstGeom>
              <a:ln w="28575">
                <a:gradFill>
                  <a:gsLst>
                    <a:gs pos="50000">
                      <a:srgbClr val="F19B96">
                        <a:alpha val="0"/>
                      </a:srgbClr>
                    </a:gs>
                    <a:gs pos="70000">
                      <a:srgbClr val="A41D16"/>
                    </a:gs>
                    <a:gs pos="30000">
                      <a:srgbClr val="A41D16"/>
                    </a:gs>
                  </a:gsLst>
                  <a:lin ang="16200000" scaled="0"/>
                </a:gra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400">
                  <a:solidFill>
                    <a:schemeClr val="tx1">
                      <a:lumMod val="75000"/>
                    </a:schemeClr>
                  </a:solidFill>
                </a:endParaRPr>
              </a:p>
            </p:txBody>
          </p:sp>
          <p:sp>
            <p:nvSpPr>
              <p:cNvPr id="27" name="弧形 26"/>
              <p:cNvSpPr/>
              <p:nvPr/>
            </p:nvSpPr>
            <p:spPr>
              <a:xfrm flipV="1">
                <a:off x="1386736" y="2708920"/>
                <a:ext cx="2232248" cy="2232248"/>
              </a:xfrm>
              <a:prstGeom prst="arc">
                <a:avLst>
                  <a:gd name="adj1" fmla="val 12600000"/>
                  <a:gd name="adj2" fmla="val 19800000"/>
                </a:avLst>
              </a:prstGeom>
              <a:ln w="28575">
                <a:gradFill>
                  <a:gsLst>
                    <a:gs pos="50000">
                      <a:srgbClr val="F19B96">
                        <a:alpha val="0"/>
                      </a:srgbClr>
                    </a:gs>
                    <a:gs pos="70000">
                      <a:srgbClr val="A41D16"/>
                    </a:gs>
                    <a:gs pos="30000">
                      <a:srgbClr val="A41D16"/>
                    </a:gs>
                  </a:gsLst>
                  <a:lin ang="16200000" scaled="0"/>
                </a:gra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400">
                  <a:solidFill>
                    <a:schemeClr val="tx1">
                      <a:lumMod val="75000"/>
                    </a:schemeClr>
                  </a:solidFill>
                </a:endParaRPr>
              </a:p>
            </p:txBody>
          </p:sp>
        </p:grpSp>
      </p:grpSp>
      <p:sp>
        <p:nvSpPr>
          <p:cNvPr id="42" name="矩形 41"/>
          <p:cNvSpPr/>
          <p:nvPr/>
        </p:nvSpPr>
        <p:spPr bwMode="auto">
          <a:xfrm flipH="1">
            <a:off x="2293665" y="3866081"/>
            <a:ext cx="9281113" cy="550166"/>
          </a:xfrm>
          <a:prstGeom prst="rect">
            <a:avLst/>
          </a:prstGeom>
          <a:solidFill>
            <a:schemeClr val="bg1">
              <a:lumMod val="95000"/>
            </a:schemeClr>
          </a:solidFill>
          <a:ln w="50800">
            <a:noFill/>
          </a:ln>
          <a:effectLst>
            <a:outerShdw blurRad="254000" dist="38100" dir="2700000" algn="tl" rotWithShape="0">
              <a:prstClr val="black">
                <a:alpha val="2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sp>
        <p:nvSpPr>
          <p:cNvPr id="43" name="anchor_143097"/>
          <p:cNvSpPr>
            <a:spLocks noChangeAspect="1"/>
          </p:cNvSpPr>
          <p:nvPr/>
        </p:nvSpPr>
        <p:spPr bwMode="auto">
          <a:xfrm>
            <a:off x="2440284" y="4033097"/>
            <a:ext cx="337256" cy="371319"/>
          </a:xfrm>
          <a:custGeom>
            <a:avLst/>
            <a:gdLst>
              <a:gd name="T0" fmla="*/ 455839 w 606244"/>
              <a:gd name="T1" fmla="*/ 455839 w 606244"/>
              <a:gd name="T2" fmla="*/ 600116 w 606244"/>
              <a:gd name="T3" fmla="*/ 600116 w 606244"/>
              <a:gd name="T4" fmla="*/ 600116 w 606244"/>
              <a:gd name="T5" fmla="*/ 600116 w 606244"/>
              <a:gd name="T6" fmla="*/ 600116 w 606244"/>
              <a:gd name="T7" fmla="*/ 600116 w 606244"/>
              <a:gd name="T8" fmla="*/ 600116 w 606244"/>
              <a:gd name="T9" fmla="*/ 600116 w 606244"/>
              <a:gd name="T10" fmla="*/ 600116 w 606244"/>
              <a:gd name="T11" fmla="*/ 600116 w 606244"/>
              <a:gd name="T12" fmla="*/ 600116 w 606244"/>
              <a:gd name="T13" fmla="*/ 600116 w 606244"/>
              <a:gd name="T14" fmla="*/ 600116 w 606244"/>
              <a:gd name="T15" fmla="*/ 600116 w 606244"/>
              <a:gd name="T16" fmla="*/ 600116 w 606244"/>
              <a:gd name="T17" fmla="*/ 600116 w 606244"/>
              <a:gd name="T18" fmla="*/ 600116 w 606244"/>
              <a:gd name="T19" fmla="*/ 600116 w 606244"/>
              <a:gd name="T20" fmla="*/ 600116 w 606244"/>
              <a:gd name="T21" fmla="*/ 600116 w 606244"/>
              <a:gd name="T22" fmla="*/ 600116 w 606244"/>
              <a:gd name="T23" fmla="*/ 600116 w 606244"/>
              <a:gd name="T24" fmla="*/ 600116 w 606244"/>
              <a:gd name="T25" fmla="*/ 600116 w 606244"/>
              <a:gd name="T26" fmla="*/ 600116 w 606244"/>
              <a:gd name="T27" fmla="*/ 600116 w 606244"/>
              <a:gd name="T28" fmla="*/ 600116 w 606244"/>
              <a:gd name="T29" fmla="*/ 600116 w 606244"/>
              <a:gd name="T30" fmla="*/ 600116 w 606244"/>
              <a:gd name="T31" fmla="*/ 600116 w 606244"/>
              <a:gd name="T32" fmla="*/ 600116 w 606244"/>
              <a:gd name="T33" fmla="*/ 600116 w 606244"/>
              <a:gd name="T34" fmla="*/ 600116 w 606244"/>
              <a:gd name="T35" fmla="*/ 600116 w 606244"/>
              <a:gd name="T36" fmla="*/ 600116 w 606244"/>
              <a:gd name="T37" fmla="*/ 600116 w 606244"/>
              <a:gd name="T38" fmla="*/ 600116 w 606244"/>
              <a:gd name="T39" fmla="*/ 600116 w 606244"/>
              <a:gd name="T40" fmla="*/ 600116 w 606244"/>
              <a:gd name="T41" fmla="*/ 600116 w 606244"/>
              <a:gd name="T42" fmla="*/ 600116 w 606244"/>
              <a:gd name="T43" fmla="*/ 600116 w 606244"/>
              <a:gd name="T44" fmla="*/ 600116 w 606244"/>
              <a:gd name="T45" fmla="*/ 600116 w 606244"/>
              <a:gd name="T46" fmla="*/ 600116 w 606244"/>
              <a:gd name="T47" fmla="*/ 600116 w 606244"/>
              <a:gd name="T48" fmla="*/ 600116 w 606244"/>
              <a:gd name="T49" fmla="*/ 600116 w 606244"/>
              <a:gd name="T50" fmla="*/ 600116 w 606244"/>
              <a:gd name="T51" fmla="*/ 600116 w 606244"/>
              <a:gd name="T52" fmla="*/ 600116 w 606244"/>
              <a:gd name="T53" fmla="*/ 600116 w 606244"/>
              <a:gd name="T54" fmla="*/ 600116 w 606244"/>
              <a:gd name="T55" fmla="*/ 600116 w 606244"/>
              <a:gd name="T56" fmla="*/ 600116 w 606244"/>
              <a:gd name="T57" fmla="*/ 600116 w 606244"/>
              <a:gd name="T58" fmla="*/ 600116 w 606244"/>
              <a:gd name="T59" fmla="*/ 600116 w 606244"/>
              <a:gd name="T60" fmla="*/ 600116 w 606244"/>
              <a:gd name="T61" fmla="*/ 600116 w 606244"/>
              <a:gd name="T62" fmla="*/ 600116 w 606244"/>
              <a:gd name="T63" fmla="*/ 600116 w 606244"/>
              <a:gd name="T64" fmla="*/ 600116 w 606244"/>
              <a:gd name="T65" fmla="*/ 600116 w 606244"/>
              <a:gd name="T66" fmla="*/ 600116 w 606244"/>
              <a:gd name="T67" fmla="*/ 600116 w 606244"/>
              <a:gd name="T68" fmla="*/ 600116 w 606244"/>
              <a:gd name="T69" fmla="*/ 600116 w 606244"/>
              <a:gd name="T70" fmla="*/ 455839 w 606244"/>
              <a:gd name="T71" fmla="*/ 455839 w 606244"/>
              <a:gd name="T72" fmla="*/ 600116 w 606244"/>
              <a:gd name="T73" fmla="*/ 600116 w 606244"/>
              <a:gd name="T74" fmla="*/ 600116 w 606244"/>
              <a:gd name="T75" fmla="*/ 600116 w 606244"/>
              <a:gd name="T76" fmla="*/ 600116 w 606244"/>
              <a:gd name="T77" fmla="*/ 600116 w 606244"/>
              <a:gd name="T78" fmla="*/ 600116 w 606244"/>
              <a:gd name="T79" fmla="*/ 600116 w 606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879" h="6483">
                <a:moveTo>
                  <a:pt x="4578" y="3410"/>
                </a:moveTo>
                <a:lnTo>
                  <a:pt x="4731" y="3780"/>
                </a:lnTo>
                <a:lnTo>
                  <a:pt x="5461" y="3479"/>
                </a:lnTo>
                <a:cubicBezTo>
                  <a:pt x="5322" y="4636"/>
                  <a:pt x="4406" y="5565"/>
                  <a:pt x="3222" y="5696"/>
                </a:cubicBezTo>
                <a:lnTo>
                  <a:pt x="3153" y="5704"/>
                </a:lnTo>
                <a:lnTo>
                  <a:pt x="3139" y="5717"/>
                </a:lnTo>
                <a:lnTo>
                  <a:pt x="3139" y="2416"/>
                </a:lnTo>
                <a:lnTo>
                  <a:pt x="4485" y="2416"/>
                </a:lnTo>
                <a:lnTo>
                  <a:pt x="4485" y="2016"/>
                </a:lnTo>
                <a:lnTo>
                  <a:pt x="3139" y="2016"/>
                </a:lnTo>
                <a:lnTo>
                  <a:pt x="3139" y="1447"/>
                </a:lnTo>
                <a:cubicBezTo>
                  <a:pt x="3449" y="1360"/>
                  <a:pt x="3677" y="1075"/>
                  <a:pt x="3677" y="738"/>
                </a:cubicBezTo>
                <a:cubicBezTo>
                  <a:pt x="3677" y="331"/>
                  <a:pt x="3346" y="0"/>
                  <a:pt x="2939" y="0"/>
                </a:cubicBezTo>
                <a:cubicBezTo>
                  <a:pt x="2533" y="0"/>
                  <a:pt x="2202" y="331"/>
                  <a:pt x="2202" y="738"/>
                </a:cubicBezTo>
                <a:cubicBezTo>
                  <a:pt x="2202" y="1075"/>
                  <a:pt x="2430" y="1360"/>
                  <a:pt x="2739" y="1447"/>
                </a:cubicBezTo>
                <a:lnTo>
                  <a:pt x="2739" y="2016"/>
                </a:lnTo>
                <a:lnTo>
                  <a:pt x="1393" y="2016"/>
                </a:lnTo>
                <a:lnTo>
                  <a:pt x="1393" y="2416"/>
                </a:lnTo>
                <a:lnTo>
                  <a:pt x="2739" y="2416"/>
                </a:lnTo>
                <a:lnTo>
                  <a:pt x="2739" y="5717"/>
                </a:lnTo>
                <a:lnTo>
                  <a:pt x="2726" y="5704"/>
                </a:lnTo>
                <a:lnTo>
                  <a:pt x="2657" y="5696"/>
                </a:lnTo>
                <a:cubicBezTo>
                  <a:pt x="1473" y="5565"/>
                  <a:pt x="557" y="4636"/>
                  <a:pt x="418" y="3479"/>
                </a:cubicBezTo>
                <a:lnTo>
                  <a:pt x="1148" y="3780"/>
                </a:lnTo>
                <a:lnTo>
                  <a:pt x="1301" y="3410"/>
                </a:lnTo>
                <a:lnTo>
                  <a:pt x="0" y="2874"/>
                </a:lnTo>
                <a:lnTo>
                  <a:pt x="0" y="3173"/>
                </a:lnTo>
                <a:cubicBezTo>
                  <a:pt x="0" y="3901"/>
                  <a:pt x="268" y="4599"/>
                  <a:pt x="755" y="5140"/>
                </a:cubicBezTo>
                <a:cubicBezTo>
                  <a:pt x="1222" y="5658"/>
                  <a:pt x="1854" y="5992"/>
                  <a:pt x="2542" y="6085"/>
                </a:cubicBezTo>
                <a:lnTo>
                  <a:pt x="2939" y="6483"/>
                </a:lnTo>
                <a:lnTo>
                  <a:pt x="3337" y="6085"/>
                </a:lnTo>
                <a:cubicBezTo>
                  <a:pt x="4024" y="5992"/>
                  <a:pt x="4656" y="5658"/>
                  <a:pt x="5124" y="5140"/>
                </a:cubicBezTo>
                <a:cubicBezTo>
                  <a:pt x="5611" y="4599"/>
                  <a:pt x="5879" y="3901"/>
                  <a:pt x="5879" y="3173"/>
                </a:cubicBezTo>
                <a:lnTo>
                  <a:pt x="5879" y="2874"/>
                </a:lnTo>
                <a:lnTo>
                  <a:pt x="4578" y="3410"/>
                </a:lnTo>
                <a:close/>
                <a:moveTo>
                  <a:pt x="2602" y="738"/>
                </a:moveTo>
                <a:cubicBezTo>
                  <a:pt x="2602" y="551"/>
                  <a:pt x="2753" y="400"/>
                  <a:pt x="2939" y="400"/>
                </a:cubicBezTo>
                <a:cubicBezTo>
                  <a:pt x="3126" y="400"/>
                  <a:pt x="3277" y="551"/>
                  <a:pt x="3277" y="738"/>
                </a:cubicBezTo>
                <a:cubicBezTo>
                  <a:pt x="3277" y="924"/>
                  <a:pt x="3126" y="1075"/>
                  <a:pt x="2939" y="1075"/>
                </a:cubicBezTo>
                <a:cubicBezTo>
                  <a:pt x="2753" y="1075"/>
                  <a:pt x="2602" y="924"/>
                  <a:pt x="2602" y="738"/>
                </a:cubicBezTo>
                <a:close/>
              </a:path>
            </a:pathLst>
          </a:custGeom>
          <a:solidFill>
            <a:srgbClr val="C00000"/>
          </a:solidFill>
          <a:ln>
            <a:noFill/>
          </a:ln>
          <a:effectLst>
            <a:outerShdw blurRad="50800" dist="38100" dir="2700000" algn="tl" rotWithShape="0">
              <a:prstClr val="black">
                <a:alpha val="40000"/>
              </a:prstClr>
            </a:outerShdw>
          </a:effectLst>
        </p:spPr>
      </p:sp>
      <p:grpSp>
        <p:nvGrpSpPr>
          <p:cNvPr id="13" name="组合 12"/>
          <p:cNvGrpSpPr/>
          <p:nvPr/>
        </p:nvGrpSpPr>
        <p:grpSpPr>
          <a:xfrm>
            <a:off x="2308860" y="3234348"/>
            <a:ext cx="9273540" cy="550166"/>
            <a:chOff x="2461260" y="3555744"/>
            <a:chExt cx="9273540" cy="550166"/>
          </a:xfrm>
        </p:grpSpPr>
        <p:sp>
          <p:nvSpPr>
            <p:cNvPr id="55" name="矩形 54"/>
            <p:cNvSpPr/>
            <p:nvPr/>
          </p:nvSpPr>
          <p:spPr bwMode="auto">
            <a:xfrm flipH="1">
              <a:off x="2461260" y="3555744"/>
              <a:ext cx="9273540" cy="550166"/>
            </a:xfrm>
            <a:prstGeom prst="rect">
              <a:avLst/>
            </a:prstGeom>
            <a:solidFill>
              <a:schemeClr val="bg1">
                <a:lumMod val="95000"/>
              </a:schemeClr>
            </a:solidFill>
            <a:ln w="50800">
              <a:noFill/>
            </a:ln>
            <a:effectLst>
              <a:outerShdw blurRad="254000" dist="38100" dir="2700000" algn="tl" rotWithShape="0">
                <a:prstClr val="black">
                  <a:alpha val="2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sp>
          <p:nvSpPr>
            <p:cNvPr id="56" name="anchor_143097"/>
            <p:cNvSpPr>
              <a:spLocks noChangeAspect="1"/>
            </p:cNvSpPr>
            <p:nvPr/>
          </p:nvSpPr>
          <p:spPr bwMode="auto">
            <a:xfrm>
              <a:off x="2600257" y="3614615"/>
              <a:ext cx="337256" cy="371319"/>
            </a:xfrm>
            <a:custGeom>
              <a:avLst/>
              <a:gdLst>
                <a:gd name="T0" fmla="*/ 455839 w 606244"/>
                <a:gd name="T1" fmla="*/ 455839 w 606244"/>
                <a:gd name="T2" fmla="*/ 600116 w 606244"/>
                <a:gd name="T3" fmla="*/ 600116 w 606244"/>
                <a:gd name="T4" fmla="*/ 600116 w 606244"/>
                <a:gd name="T5" fmla="*/ 600116 w 606244"/>
                <a:gd name="T6" fmla="*/ 600116 w 606244"/>
                <a:gd name="T7" fmla="*/ 600116 w 606244"/>
                <a:gd name="T8" fmla="*/ 600116 w 606244"/>
                <a:gd name="T9" fmla="*/ 600116 w 606244"/>
                <a:gd name="T10" fmla="*/ 600116 w 606244"/>
                <a:gd name="T11" fmla="*/ 600116 w 606244"/>
                <a:gd name="T12" fmla="*/ 600116 w 606244"/>
                <a:gd name="T13" fmla="*/ 600116 w 606244"/>
                <a:gd name="T14" fmla="*/ 600116 w 606244"/>
                <a:gd name="T15" fmla="*/ 600116 w 606244"/>
                <a:gd name="T16" fmla="*/ 600116 w 606244"/>
                <a:gd name="T17" fmla="*/ 600116 w 606244"/>
                <a:gd name="T18" fmla="*/ 600116 w 606244"/>
                <a:gd name="T19" fmla="*/ 600116 w 606244"/>
                <a:gd name="T20" fmla="*/ 600116 w 606244"/>
                <a:gd name="T21" fmla="*/ 600116 w 606244"/>
                <a:gd name="T22" fmla="*/ 600116 w 606244"/>
                <a:gd name="T23" fmla="*/ 600116 w 606244"/>
                <a:gd name="T24" fmla="*/ 600116 w 606244"/>
                <a:gd name="T25" fmla="*/ 600116 w 606244"/>
                <a:gd name="T26" fmla="*/ 600116 w 606244"/>
                <a:gd name="T27" fmla="*/ 600116 w 606244"/>
                <a:gd name="T28" fmla="*/ 600116 w 606244"/>
                <a:gd name="T29" fmla="*/ 600116 w 606244"/>
                <a:gd name="T30" fmla="*/ 600116 w 606244"/>
                <a:gd name="T31" fmla="*/ 600116 w 606244"/>
                <a:gd name="T32" fmla="*/ 600116 w 606244"/>
                <a:gd name="T33" fmla="*/ 600116 w 606244"/>
                <a:gd name="T34" fmla="*/ 600116 w 606244"/>
                <a:gd name="T35" fmla="*/ 600116 w 606244"/>
                <a:gd name="T36" fmla="*/ 600116 w 606244"/>
                <a:gd name="T37" fmla="*/ 600116 w 606244"/>
                <a:gd name="T38" fmla="*/ 600116 w 606244"/>
                <a:gd name="T39" fmla="*/ 600116 w 606244"/>
                <a:gd name="T40" fmla="*/ 600116 w 606244"/>
                <a:gd name="T41" fmla="*/ 600116 w 606244"/>
                <a:gd name="T42" fmla="*/ 600116 w 606244"/>
                <a:gd name="T43" fmla="*/ 600116 w 606244"/>
                <a:gd name="T44" fmla="*/ 600116 w 606244"/>
                <a:gd name="T45" fmla="*/ 600116 w 606244"/>
                <a:gd name="T46" fmla="*/ 600116 w 606244"/>
                <a:gd name="T47" fmla="*/ 600116 w 606244"/>
                <a:gd name="T48" fmla="*/ 600116 w 606244"/>
                <a:gd name="T49" fmla="*/ 600116 w 606244"/>
                <a:gd name="T50" fmla="*/ 600116 w 606244"/>
                <a:gd name="T51" fmla="*/ 600116 w 606244"/>
                <a:gd name="T52" fmla="*/ 600116 w 606244"/>
                <a:gd name="T53" fmla="*/ 600116 w 606244"/>
                <a:gd name="T54" fmla="*/ 600116 w 606244"/>
                <a:gd name="T55" fmla="*/ 600116 w 606244"/>
                <a:gd name="T56" fmla="*/ 600116 w 606244"/>
                <a:gd name="T57" fmla="*/ 600116 w 606244"/>
                <a:gd name="T58" fmla="*/ 600116 w 606244"/>
                <a:gd name="T59" fmla="*/ 600116 w 606244"/>
                <a:gd name="T60" fmla="*/ 600116 w 606244"/>
                <a:gd name="T61" fmla="*/ 600116 w 606244"/>
                <a:gd name="T62" fmla="*/ 600116 w 606244"/>
                <a:gd name="T63" fmla="*/ 600116 w 606244"/>
                <a:gd name="T64" fmla="*/ 600116 w 606244"/>
                <a:gd name="T65" fmla="*/ 600116 w 606244"/>
                <a:gd name="T66" fmla="*/ 600116 w 606244"/>
                <a:gd name="T67" fmla="*/ 600116 w 606244"/>
                <a:gd name="T68" fmla="*/ 600116 w 606244"/>
                <a:gd name="T69" fmla="*/ 600116 w 606244"/>
                <a:gd name="T70" fmla="*/ 455839 w 606244"/>
                <a:gd name="T71" fmla="*/ 455839 w 606244"/>
                <a:gd name="T72" fmla="*/ 600116 w 606244"/>
                <a:gd name="T73" fmla="*/ 600116 w 606244"/>
                <a:gd name="T74" fmla="*/ 600116 w 606244"/>
                <a:gd name="T75" fmla="*/ 600116 w 606244"/>
                <a:gd name="T76" fmla="*/ 600116 w 606244"/>
                <a:gd name="T77" fmla="*/ 600116 w 606244"/>
                <a:gd name="T78" fmla="*/ 600116 w 606244"/>
                <a:gd name="T79" fmla="*/ 600116 w 606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879" h="6483">
                  <a:moveTo>
                    <a:pt x="4578" y="3410"/>
                  </a:moveTo>
                  <a:lnTo>
                    <a:pt x="4731" y="3780"/>
                  </a:lnTo>
                  <a:lnTo>
                    <a:pt x="5461" y="3479"/>
                  </a:lnTo>
                  <a:cubicBezTo>
                    <a:pt x="5322" y="4636"/>
                    <a:pt x="4406" y="5565"/>
                    <a:pt x="3222" y="5696"/>
                  </a:cubicBezTo>
                  <a:lnTo>
                    <a:pt x="3153" y="5704"/>
                  </a:lnTo>
                  <a:lnTo>
                    <a:pt x="3139" y="5717"/>
                  </a:lnTo>
                  <a:lnTo>
                    <a:pt x="3139" y="2416"/>
                  </a:lnTo>
                  <a:lnTo>
                    <a:pt x="4485" y="2416"/>
                  </a:lnTo>
                  <a:lnTo>
                    <a:pt x="4485" y="2016"/>
                  </a:lnTo>
                  <a:lnTo>
                    <a:pt x="3139" y="2016"/>
                  </a:lnTo>
                  <a:lnTo>
                    <a:pt x="3139" y="1447"/>
                  </a:lnTo>
                  <a:cubicBezTo>
                    <a:pt x="3449" y="1360"/>
                    <a:pt x="3677" y="1075"/>
                    <a:pt x="3677" y="738"/>
                  </a:cubicBezTo>
                  <a:cubicBezTo>
                    <a:pt x="3677" y="331"/>
                    <a:pt x="3346" y="0"/>
                    <a:pt x="2939" y="0"/>
                  </a:cubicBezTo>
                  <a:cubicBezTo>
                    <a:pt x="2533" y="0"/>
                    <a:pt x="2202" y="331"/>
                    <a:pt x="2202" y="738"/>
                  </a:cubicBezTo>
                  <a:cubicBezTo>
                    <a:pt x="2202" y="1075"/>
                    <a:pt x="2430" y="1360"/>
                    <a:pt x="2739" y="1447"/>
                  </a:cubicBezTo>
                  <a:lnTo>
                    <a:pt x="2739" y="2016"/>
                  </a:lnTo>
                  <a:lnTo>
                    <a:pt x="1393" y="2016"/>
                  </a:lnTo>
                  <a:lnTo>
                    <a:pt x="1393" y="2416"/>
                  </a:lnTo>
                  <a:lnTo>
                    <a:pt x="2739" y="2416"/>
                  </a:lnTo>
                  <a:lnTo>
                    <a:pt x="2739" y="5717"/>
                  </a:lnTo>
                  <a:lnTo>
                    <a:pt x="2726" y="5704"/>
                  </a:lnTo>
                  <a:lnTo>
                    <a:pt x="2657" y="5696"/>
                  </a:lnTo>
                  <a:cubicBezTo>
                    <a:pt x="1473" y="5565"/>
                    <a:pt x="557" y="4636"/>
                    <a:pt x="418" y="3479"/>
                  </a:cubicBezTo>
                  <a:lnTo>
                    <a:pt x="1148" y="3780"/>
                  </a:lnTo>
                  <a:lnTo>
                    <a:pt x="1301" y="3410"/>
                  </a:lnTo>
                  <a:lnTo>
                    <a:pt x="0" y="2874"/>
                  </a:lnTo>
                  <a:lnTo>
                    <a:pt x="0" y="3173"/>
                  </a:lnTo>
                  <a:cubicBezTo>
                    <a:pt x="0" y="3901"/>
                    <a:pt x="268" y="4599"/>
                    <a:pt x="755" y="5140"/>
                  </a:cubicBezTo>
                  <a:cubicBezTo>
                    <a:pt x="1222" y="5658"/>
                    <a:pt x="1854" y="5992"/>
                    <a:pt x="2542" y="6085"/>
                  </a:cubicBezTo>
                  <a:lnTo>
                    <a:pt x="2939" y="6483"/>
                  </a:lnTo>
                  <a:lnTo>
                    <a:pt x="3337" y="6085"/>
                  </a:lnTo>
                  <a:cubicBezTo>
                    <a:pt x="4024" y="5992"/>
                    <a:pt x="4656" y="5658"/>
                    <a:pt x="5124" y="5140"/>
                  </a:cubicBezTo>
                  <a:cubicBezTo>
                    <a:pt x="5611" y="4599"/>
                    <a:pt x="5879" y="3901"/>
                    <a:pt x="5879" y="3173"/>
                  </a:cubicBezTo>
                  <a:lnTo>
                    <a:pt x="5879" y="2874"/>
                  </a:lnTo>
                  <a:lnTo>
                    <a:pt x="4578" y="3410"/>
                  </a:lnTo>
                  <a:close/>
                  <a:moveTo>
                    <a:pt x="2602" y="738"/>
                  </a:moveTo>
                  <a:cubicBezTo>
                    <a:pt x="2602" y="551"/>
                    <a:pt x="2753" y="400"/>
                    <a:pt x="2939" y="400"/>
                  </a:cubicBezTo>
                  <a:cubicBezTo>
                    <a:pt x="3126" y="400"/>
                    <a:pt x="3277" y="551"/>
                    <a:pt x="3277" y="738"/>
                  </a:cubicBezTo>
                  <a:cubicBezTo>
                    <a:pt x="3277" y="924"/>
                    <a:pt x="3126" y="1075"/>
                    <a:pt x="2939" y="1075"/>
                  </a:cubicBezTo>
                  <a:cubicBezTo>
                    <a:pt x="2753" y="1075"/>
                    <a:pt x="2602" y="924"/>
                    <a:pt x="2602" y="738"/>
                  </a:cubicBezTo>
                  <a:close/>
                </a:path>
              </a:pathLst>
            </a:custGeom>
            <a:solidFill>
              <a:srgbClr val="C00000"/>
            </a:solidFill>
            <a:ln>
              <a:noFill/>
            </a:ln>
            <a:effectLst>
              <a:outerShdw blurRad="50800" dist="38100" dir="2700000" algn="tl" rotWithShape="0">
                <a:prstClr val="black">
                  <a:alpha val="40000"/>
                </a:prstClr>
              </a:outerShdw>
            </a:effectLst>
          </p:spPr>
        </p:sp>
      </p:grpSp>
      <p:sp>
        <p:nvSpPr>
          <p:cNvPr id="94" name="矩形 93"/>
          <p:cNvSpPr/>
          <p:nvPr/>
        </p:nvSpPr>
        <p:spPr>
          <a:xfrm>
            <a:off x="2857498" y="3304057"/>
            <a:ext cx="8740142" cy="369332"/>
          </a:xfrm>
          <a:prstGeom prst="rect">
            <a:avLst/>
          </a:prstGeom>
        </p:spPr>
        <p:txBody>
          <a:bodyPr wrap="square">
            <a:spAutoFit/>
          </a:bodyPr>
          <a:lstStyle/>
          <a:p>
            <a:r>
              <a:rPr lang="zh-CN" altLang="en-US" dirty="0">
                <a:solidFill>
                  <a:srgbClr val="333333"/>
                </a:solidFill>
                <a:latin typeface="微软雅黑" panose="020B0503020204020204" pitchFamily="34" charset="-122"/>
                <a:ea typeface="微软雅黑" panose="020B0503020204020204" pitchFamily="34" charset="-122"/>
              </a:rPr>
              <a:t>要坚持以人民为中心的工作导向，以优良作风决胜全面建成小康社会、决战脱贫攻坚。</a:t>
            </a:r>
            <a:endParaRPr lang="zh-CN" altLang="en-US" dirty="0"/>
          </a:p>
        </p:txBody>
      </p:sp>
      <p:sp>
        <p:nvSpPr>
          <p:cNvPr id="95" name="矩形 94"/>
          <p:cNvSpPr/>
          <p:nvPr/>
        </p:nvSpPr>
        <p:spPr>
          <a:xfrm>
            <a:off x="2895566" y="3966800"/>
            <a:ext cx="8460809" cy="369332"/>
          </a:xfrm>
          <a:prstGeom prst="rect">
            <a:avLst/>
          </a:prstGeom>
        </p:spPr>
        <p:txBody>
          <a:bodyPr wrap="square">
            <a:spAutoFit/>
          </a:bodyPr>
          <a:lstStyle/>
          <a:p>
            <a:r>
              <a:rPr lang="zh-CN" altLang="en-US" dirty="0">
                <a:solidFill>
                  <a:srgbClr val="333333"/>
                </a:solidFill>
                <a:latin typeface="微软雅黑" panose="020B0503020204020204" pitchFamily="34" charset="-122"/>
                <a:ea typeface="微软雅黑" panose="020B0503020204020204" pitchFamily="34" charset="-122"/>
              </a:rPr>
              <a:t>要继续坚持“老虎”、“苍蝇”一起打，重点查处不收敛不收手的违纪违法问题。</a:t>
            </a:r>
            <a:endParaRPr lang="zh-CN" altLang="en-US" dirty="0"/>
          </a:p>
        </p:txBody>
      </p:sp>
      <p:sp>
        <p:nvSpPr>
          <p:cNvPr id="30" name="矩形 29"/>
          <p:cNvSpPr/>
          <p:nvPr/>
        </p:nvSpPr>
        <p:spPr bwMode="auto">
          <a:xfrm flipH="1">
            <a:off x="2308859" y="2583399"/>
            <a:ext cx="9273539" cy="550166"/>
          </a:xfrm>
          <a:prstGeom prst="rect">
            <a:avLst/>
          </a:prstGeom>
          <a:solidFill>
            <a:schemeClr val="bg1">
              <a:lumMod val="95000"/>
            </a:schemeClr>
          </a:solidFill>
          <a:ln w="50800">
            <a:noFill/>
          </a:ln>
          <a:effectLst>
            <a:outerShdw blurRad="254000" dist="38100" dir="2700000" algn="tl" rotWithShape="0">
              <a:prstClr val="black">
                <a:alpha val="2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grpSp>
        <p:nvGrpSpPr>
          <p:cNvPr id="10" name="组合 9"/>
          <p:cNvGrpSpPr/>
          <p:nvPr/>
        </p:nvGrpSpPr>
        <p:grpSpPr>
          <a:xfrm>
            <a:off x="2437248" y="2666098"/>
            <a:ext cx="7708169" cy="404853"/>
            <a:chOff x="3370747" y="3033567"/>
            <a:chExt cx="7708169" cy="404853"/>
          </a:xfrm>
        </p:grpSpPr>
        <p:sp>
          <p:nvSpPr>
            <p:cNvPr id="93" name="矩形 92"/>
            <p:cNvSpPr/>
            <p:nvPr/>
          </p:nvSpPr>
          <p:spPr>
            <a:xfrm>
              <a:off x="3779619" y="3069088"/>
              <a:ext cx="7299297" cy="369332"/>
            </a:xfrm>
            <a:prstGeom prst="rect">
              <a:avLst/>
            </a:prstGeom>
          </p:spPr>
          <p:txBody>
            <a:bodyPr wrap="square">
              <a:spAutoFit/>
            </a:bodyPr>
            <a:lstStyle/>
            <a:p>
              <a:r>
                <a:rPr lang="zh-CN" altLang="en-US" dirty="0">
                  <a:solidFill>
                    <a:srgbClr val="333333"/>
                  </a:solidFill>
                  <a:latin typeface="微软雅黑" panose="020B0503020204020204" pitchFamily="34" charset="-122"/>
                  <a:ea typeface="微软雅黑" panose="020B0503020204020204" pitchFamily="34" charset="-122"/>
                </a:rPr>
                <a:t>要强化政治监督保障制度执行，增强“两个维护”的政治自觉。</a:t>
              </a:r>
              <a:endParaRPr lang="zh-CN" altLang="en-US" dirty="0"/>
            </a:p>
          </p:txBody>
        </p:sp>
        <p:sp>
          <p:nvSpPr>
            <p:cNvPr id="34" name="anchor_143097"/>
            <p:cNvSpPr>
              <a:spLocks noChangeAspect="1"/>
            </p:cNvSpPr>
            <p:nvPr/>
          </p:nvSpPr>
          <p:spPr bwMode="auto">
            <a:xfrm>
              <a:off x="3370747" y="3033567"/>
              <a:ext cx="337256" cy="371319"/>
            </a:xfrm>
            <a:custGeom>
              <a:avLst/>
              <a:gdLst>
                <a:gd name="T0" fmla="*/ 455839 w 606244"/>
                <a:gd name="T1" fmla="*/ 455839 w 606244"/>
                <a:gd name="T2" fmla="*/ 600116 w 606244"/>
                <a:gd name="T3" fmla="*/ 600116 w 606244"/>
                <a:gd name="T4" fmla="*/ 600116 w 606244"/>
                <a:gd name="T5" fmla="*/ 600116 w 606244"/>
                <a:gd name="T6" fmla="*/ 600116 w 606244"/>
                <a:gd name="T7" fmla="*/ 600116 w 606244"/>
                <a:gd name="T8" fmla="*/ 600116 w 606244"/>
                <a:gd name="T9" fmla="*/ 600116 w 606244"/>
                <a:gd name="T10" fmla="*/ 600116 w 606244"/>
                <a:gd name="T11" fmla="*/ 600116 w 606244"/>
                <a:gd name="T12" fmla="*/ 600116 w 606244"/>
                <a:gd name="T13" fmla="*/ 600116 w 606244"/>
                <a:gd name="T14" fmla="*/ 600116 w 606244"/>
                <a:gd name="T15" fmla="*/ 600116 w 606244"/>
                <a:gd name="T16" fmla="*/ 600116 w 606244"/>
                <a:gd name="T17" fmla="*/ 600116 w 606244"/>
                <a:gd name="T18" fmla="*/ 600116 w 606244"/>
                <a:gd name="T19" fmla="*/ 600116 w 606244"/>
                <a:gd name="T20" fmla="*/ 600116 w 606244"/>
                <a:gd name="T21" fmla="*/ 600116 w 606244"/>
                <a:gd name="T22" fmla="*/ 600116 w 606244"/>
                <a:gd name="T23" fmla="*/ 600116 w 606244"/>
                <a:gd name="T24" fmla="*/ 600116 w 606244"/>
                <a:gd name="T25" fmla="*/ 600116 w 606244"/>
                <a:gd name="T26" fmla="*/ 600116 w 606244"/>
                <a:gd name="T27" fmla="*/ 600116 w 606244"/>
                <a:gd name="T28" fmla="*/ 600116 w 606244"/>
                <a:gd name="T29" fmla="*/ 600116 w 606244"/>
                <a:gd name="T30" fmla="*/ 600116 w 606244"/>
                <a:gd name="T31" fmla="*/ 600116 w 606244"/>
                <a:gd name="T32" fmla="*/ 600116 w 606244"/>
                <a:gd name="T33" fmla="*/ 600116 w 606244"/>
                <a:gd name="T34" fmla="*/ 600116 w 606244"/>
                <a:gd name="T35" fmla="*/ 600116 w 606244"/>
                <a:gd name="T36" fmla="*/ 600116 w 606244"/>
                <a:gd name="T37" fmla="*/ 600116 w 606244"/>
                <a:gd name="T38" fmla="*/ 600116 w 606244"/>
                <a:gd name="T39" fmla="*/ 600116 w 606244"/>
                <a:gd name="T40" fmla="*/ 600116 w 606244"/>
                <a:gd name="T41" fmla="*/ 600116 w 606244"/>
                <a:gd name="T42" fmla="*/ 600116 w 606244"/>
                <a:gd name="T43" fmla="*/ 600116 w 606244"/>
                <a:gd name="T44" fmla="*/ 600116 w 606244"/>
                <a:gd name="T45" fmla="*/ 600116 w 606244"/>
                <a:gd name="T46" fmla="*/ 600116 w 606244"/>
                <a:gd name="T47" fmla="*/ 600116 w 606244"/>
                <a:gd name="T48" fmla="*/ 600116 w 606244"/>
                <a:gd name="T49" fmla="*/ 600116 w 606244"/>
                <a:gd name="T50" fmla="*/ 600116 w 606244"/>
                <a:gd name="T51" fmla="*/ 600116 w 606244"/>
                <a:gd name="T52" fmla="*/ 600116 w 606244"/>
                <a:gd name="T53" fmla="*/ 600116 w 606244"/>
                <a:gd name="T54" fmla="*/ 600116 w 606244"/>
                <a:gd name="T55" fmla="*/ 600116 w 606244"/>
                <a:gd name="T56" fmla="*/ 600116 w 606244"/>
                <a:gd name="T57" fmla="*/ 600116 w 606244"/>
                <a:gd name="T58" fmla="*/ 600116 w 606244"/>
                <a:gd name="T59" fmla="*/ 600116 w 606244"/>
                <a:gd name="T60" fmla="*/ 600116 w 606244"/>
                <a:gd name="T61" fmla="*/ 600116 w 606244"/>
                <a:gd name="T62" fmla="*/ 600116 w 606244"/>
                <a:gd name="T63" fmla="*/ 600116 w 606244"/>
                <a:gd name="T64" fmla="*/ 600116 w 606244"/>
                <a:gd name="T65" fmla="*/ 600116 w 606244"/>
                <a:gd name="T66" fmla="*/ 600116 w 606244"/>
                <a:gd name="T67" fmla="*/ 600116 w 606244"/>
                <a:gd name="T68" fmla="*/ 600116 w 606244"/>
                <a:gd name="T69" fmla="*/ 600116 w 606244"/>
                <a:gd name="T70" fmla="*/ 455839 w 606244"/>
                <a:gd name="T71" fmla="*/ 455839 w 606244"/>
                <a:gd name="T72" fmla="*/ 600116 w 606244"/>
                <a:gd name="T73" fmla="*/ 600116 w 606244"/>
                <a:gd name="T74" fmla="*/ 600116 w 606244"/>
                <a:gd name="T75" fmla="*/ 600116 w 606244"/>
                <a:gd name="T76" fmla="*/ 600116 w 606244"/>
                <a:gd name="T77" fmla="*/ 600116 w 606244"/>
                <a:gd name="T78" fmla="*/ 600116 w 606244"/>
                <a:gd name="T79" fmla="*/ 600116 w 606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879" h="6483">
                  <a:moveTo>
                    <a:pt x="4578" y="3410"/>
                  </a:moveTo>
                  <a:lnTo>
                    <a:pt x="4731" y="3780"/>
                  </a:lnTo>
                  <a:lnTo>
                    <a:pt x="5461" y="3479"/>
                  </a:lnTo>
                  <a:cubicBezTo>
                    <a:pt x="5322" y="4636"/>
                    <a:pt x="4406" y="5565"/>
                    <a:pt x="3222" y="5696"/>
                  </a:cubicBezTo>
                  <a:lnTo>
                    <a:pt x="3153" y="5704"/>
                  </a:lnTo>
                  <a:lnTo>
                    <a:pt x="3139" y="5717"/>
                  </a:lnTo>
                  <a:lnTo>
                    <a:pt x="3139" y="2416"/>
                  </a:lnTo>
                  <a:lnTo>
                    <a:pt x="4485" y="2416"/>
                  </a:lnTo>
                  <a:lnTo>
                    <a:pt x="4485" y="2016"/>
                  </a:lnTo>
                  <a:lnTo>
                    <a:pt x="3139" y="2016"/>
                  </a:lnTo>
                  <a:lnTo>
                    <a:pt x="3139" y="1447"/>
                  </a:lnTo>
                  <a:cubicBezTo>
                    <a:pt x="3449" y="1360"/>
                    <a:pt x="3677" y="1075"/>
                    <a:pt x="3677" y="738"/>
                  </a:cubicBezTo>
                  <a:cubicBezTo>
                    <a:pt x="3677" y="331"/>
                    <a:pt x="3346" y="0"/>
                    <a:pt x="2939" y="0"/>
                  </a:cubicBezTo>
                  <a:cubicBezTo>
                    <a:pt x="2533" y="0"/>
                    <a:pt x="2202" y="331"/>
                    <a:pt x="2202" y="738"/>
                  </a:cubicBezTo>
                  <a:cubicBezTo>
                    <a:pt x="2202" y="1075"/>
                    <a:pt x="2430" y="1360"/>
                    <a:pt x="2739" y="1447"/>
                  </a:cubicBezTo>
                  <a:lnTo>
                    <a:pt x="2739" y="2016"/>
                  </a:lnTo>
                  <a:lnTo>
                    <a:pt x="1393" y="2016"/>
                  </a:lnTo>
                  <a:lnTo>
                    <a:pt x="1393" y="2416"/>
                  </a:lnTo>
                  <a:lnTo>
                    <a:pt x="2739" y="2416"/>
                  </a:lnTo>
                  <a:lnTo>
                    <a:pt x="2739" y="5717"/>
                  </a:lnTo>
                  <a:lnTo>
                    <a:pt x="2726" y="5704"/>
                  </a:lnTo>
                  <a:lnTo>
                    <a:pt x="2657" y="5696"/>
                  </a:lnTo>
                  <a:cubicBezTo>
                    <a:pt x="1473" y="5565"/>
                    <a:pt x="557" y="4636"/>
                    <a:pt x="418" y="3479"/>
                  </a:cubicBezTo>
                  <a:lnTo>
                    <a:pt x="1148" y="3780"/>
                  </a:lnTo>
                  <a:lnTo>
                    <a:pt x="1301" y="3410"/>
                  </a:lnTo>
                  <a:lnTo>
                    <a:pt x="0" y="2874"/>
                  </a:lnTo>
                  <a:lnTo>
                    <a:pt x="0" y="3173"/>
                  </a:lnTo>
                  <a:cubicBezTo>
                    <a:pt x="0" y="3901"/>
                    <a:pt x="268" y="4599"/>
                    <a:pt x="755" y="5140"/>
                  </a:cubicBezTo>
                  <a:cubicBezTo>
                    <a:pt x="1222" y="5658"/>
                    <a:pt x="1854" y="5992"/>
                    <a:pt x="2542" y="6085"/>
                  </a:cubicBezTo>
                  <a:lnTo>
                    <a:pt x="2939" y="6483"/>
                  </a:lnTo>
                  <a:lnTo>
                    <a:pt x="3337" y="6085"/>
                  </a:lnTo>
                  <a:cubicBezTo>
                    <a:pt x="4024" y="5992"/>
                    <a:pt x="4656" y="5658"/>
                    <a:pt x="5124" y="5140"/>
                  </a:cubicBezTo>
                  <a:cubicBezTo>
                    <a:pt x="5611" y="4599"/>
                    <a:pt x="5879" y="3901"/>
                    <a:pt x="5879" y="3173"/>
                  </a:cubicBezTo>
                  <a:lnTo>
                    <a:pt x="5879" y="2874"/>
                  </a:lnTo>
                  <a:lnTo>
                    <a:pt x="4578" y="3410"/>
                  </a:lnTo>
                  <a:close/>
                  <a:moveTo>
                    <a:pt x="2602" y="738"/>
                  </a:moveTo>
                  <a:cubicBezTo>
                    <a:pt x="2602" y="551"/>
                    <a:pt x="2753" y="400"/>
                    <a:pt x="2939" y="400"/>
                  </a:cubicBezTo>
                  <a:cubicBezTo>
                    <a:pt x="3126" y="400"/>
                    <a:pt x="3277" y="551"/>
                    <a:pt x="3277" y="738"/>
                  </a:cubicBezTo>
                  <a:cubicBezTo>
                    <a:pt x="3277" y="924"/>
                    <a:pt x="3126" y="1075"/>
                    <a:pt x="2939" y="1075"/>
                  </a:cubicBezTo>
                  <a:cubicBezTo>
                    <a:pt x="2753" y="1075"/>
                    <a:pt x="2602" y="924"/>
                    <a:pt x="2602" y="738"/>
                  </a:cubicBezTo>
                  <a:close/>
                </a:path>
              </a:pathLst>
            </a:custGeom>
            <a:solidFill>
              <a:srgbClr val="C00000"/>
            </a:solidFill>
            <a:ln>
              <a:noFill/>
            </a:ln>
            <a:effectLst>
              <a:outerShdw blurRad="50800" dist="38100" dir="2700000" algn="tl" rotWithShape="0">
                <a:prstClr val="black">
                  <a:alpha val="40000"/>
                </a:prstClr>
              </a:outerShdw>
            </a:effectLst>
          </p:spPr>
        </p:sp>
      </p:grpSp>
      <p:sp>
        <p:nvSpPr>
          <p:cNvPr id="41" name="文本框 40"/>
          <p:cNvSpPr txBox="1"/>
          <p:nvPr/>
        </p:nvSpPr>
        <p:spPr>
          <a:xfrm>
            <a:off x="7932420" y="6419100"/>
            <a:ext cx="1722120" cy="276999"/>
          </a:xfrm>
          <a:prstGeom prst="rect">
            <a:avLst/>
          </a:prstGeom>
          <a:noFill/>
        </p:spPr>
        <p:txBody>
          <a:bodyPr wrap="square" rtlCol="0">
            <a:spAutoFit/>
          </a:bodyPr>
          <a:lstStyle/>
          <a:p>
            <a:r>
              <a:rPr lang="zh-CN" altLang="en-US" sz="1200" b="1" dirty="0" smtClean="0">
                <a:solidFill>
                  <a:srgbClr val="FFC000"/>
                </a:solidFill>
              </a:rPr>
              <a:t>习近平总书记讲话精神</a:t>
            </a:r>
            <a:endParaRPr lang="zh-CN" altLang="en-US" sz="1200" b="1" dirty="0">
              <a:solidFill>
                <a:srgbClr val="FFC000"/>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图片 2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4915128" y="2479716"/>
            <a:ext cx="2232248" cy="2160239"/>
          </a:xfrm>
          <a:prstGeom prst="ellipse">
            <a:avLst/>
          </a:prstGeom>
          <a:ln>
            <a:solidFill>
              <a:srgbClr val="A41D16"/>
            </a:solidFill>
          </a:ln>
        </p:spPr>
      </p:pic>
      <p:pic>
        <p:nvPicPr>
          <p:cNvPr id="38" name="图片 37"/>
          <p:cNvPicPr>
            <a:picLocks noChangeAspect="1"/>
          </p:cNvPicPr>
          <p:nvPr/>
        </p:nvPicPr>
        <p:blipFill>
          <a:blip r:embed="rId2" cstate="print">
            <a:extLst>
              <a:ext uri="{BEBA8EAE-BF5A-486C-A8C5-ECC9F3942E4B}">
                <a14:imgProps xmlns:a14="http://schemas.microsoft.com/office/drawing/2010/main">
                  <a14:imgLayer r:embed="rId3">
                    <a14:imgEffect>
                      <a14:artisticPencilSketch/>
                    </a14:imgEffect>
                  </a14:imgLayer>
                </a14:imgProps>
              </a:ext>
            </a:extLst>
          </a:blip>
          <a:stretch>
            <a:fillRect/>
          </a:stretch>
        </p:blipFill>
        <p:spPr>
          <a:xfrm>
            <a:off x="10347297" y="6323927"/>
            <a:ext cx="1693628" cy="471796"/>
          </a:xfrm>
          <a:prstGeom prst="rect">
            <a:avLst/>
          </a:prstGeom>
        </p:spPr>
      </p:pic>
      <p:pic>
        <p:nvPicPr>
          <p:cNvPr id="39" name="图片 38"/>
          <p:cNvPicPr>
            <a:picLocks noChangeAspect="1"/>
          </p:cNvPicPr>
          <p:nvPr/>
        </p:nvPicPr>
        <p:blipFill>
          <a:blip r:embed="rId4" cstate="print">
            <a:extLst>
              <a:ext uri="{BEBA8EAE-BF5A-486C-A8C5-ECC9F3942E4B}">
                <a14:imgProps xmlns:a14="http://schemas.microsoft.com/office/drawing/2010/main">
                  <a14:imgLayer r:embed="rId3">
                    <a14:imgEffect>
                      <a14:artisticPencilGrayscale/>
                    </a14:imgEffect>
                  </a14:imgLayer>
                </a14:imgProps>
              </a:ext>
            </a:extLst>
          </a:blip>
          <a:stretch>
            <a:fillRect/>
          </a:stretch>
        </p:blipFill>
        <p:spPr>
          <a:xfrm>
            <a:off x="418437" y="366404"/>
            <a:ext cx="1693628" cy="471796"/>
          </a:xfrm>
          <a:prstGeom prst="rect">
            <a:avLst/>
          </a:prstGeom>
        </p:spPr>
      </p:pic>
      <p:sp>
        <p:nvSpPr>
          <p:cNvPr id="4" name="矩形 3"/>
          <p:cNvSpPr/>
          <p:nvPr/>
        </p:nvSpPr>
        <p:spPr>
          <a:xfrm>
            <a:off x="2545784" y="439599"/>
            <a:ext cx="9654540" cy="325406"/>
          </a:xfrm>
          <a:prstGeom prst="rect">
            <a:avLst/>
          </a:prstGeom>
          <a:gradFill>
            <a:gsLst>
              <a:gs pos="27000">
                <a:srgbClr val="FF0000"/>
              </a:gs>
              <a:gs pos="100000">
                <a:schemeClr val="accent1">
                  <a:lumMod val="45000"/>
                  <a:lumOff val="55000"/>
                </a:schemeClr>
              </a:gs>
              <a:gs pos="77000">
                <a:srgbClr val="7030A0"/>
              </a:gs>
              <a:gs pos="100000">
                <a:schemeClr val="accent1">
                  <a:lumMod val="30000"/>
                  <a:lumOff val="70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rot="10800000">
            <a:off x="0" y="6397122"/>
            <a:ext cx="9654540" cy="325406"/>
          </a:xfrm>
          <a:prstGeom prst="rect">
            <a:avLst/>
          </a:prstGeom>
          <a:gradFill>
            <a:gsLst>
              <a:gs pos="27000">
                <a:srgbClr val="FF0000"/>
              </a:gs>
              <a:gs pos="100000">
                <a:schemeClr val="accent1">
                  <a:lumMod val="45000"/>
                  <a:lumOff val="55000"/>
                </a:schemeClr>
              </a:gs>
              <a:gs pos="77000">
                <a:srgbClr val="7030A0"/>
              </a:gs>
              <a:gs pos="100000">
                <a:schemeClr val="accent1">
                  <a:lumMod val="30000"/>
                  <a:lumOff val="70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圆角矩形 6"/>
          <p:cNvSpPr/>
          <p:nvPr/>
        </p:nvSpPr>
        <p:spPr bwMode="auto">
          <a:xfrm>
            <a:off x="1508804" y="1681015"/>
            <a:ext cx="3809956" cy="3799374"/>
          </a:xfrm>
          <a:prstGeom prst="roundRect">
            <a:avLst/>
          </a:prstGeom>
          <a:solidFill>
            <a:srgbClr val="FFFCD3"/>
          </a:solidFill>
          <a:ln w="12700">
            <a:noFill/>
          </a:ln>
          <a:effectLst>
            <a:outerShdw blurRad="50800" dist="38100" dir="2700000" algn="tl"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dirty="0"/>
          </a:p>
        </p:txBody>
      </p:sp>
      <p:sp>
        <p:nvSpPr>
          <p:cNvPr id="5" name="矩形 4"/>
          <p:cNvSpPr/>
          <p:nvPr/>
        </p:nvSpPr>
        <p:spPr>
          <a:xfrm>
            <a:off x="1665014" y="2220051"/>
            <a:ext cx="3528016" cy="1200329"/>
          </a:xfrm>
          <a:prstGeom prst="rect">
            <a:avLst/>
          </a:prstGeom>
        </p:spPr>
        <p:txBody>
          <a:bodyPr wrap="square">
            <a:spAutoFit/>
          </a:bodyPr>
          <a:lstStyle/>
          <a:p>
            <a:r>
              <a:rPr lang="zh-CN" altLang="en-US" dirty="0">
                <a:solidFill>
                  <a:srgbClr val="7030A0"/>
                </a:solidFill>
              </a:rPr>
              <a:t>坚持用习近平新时代中国特色社会主义思想武装头脑，以“两个维护”实际行动推动党中央重大决策部署落地见效</a:t>
            </a:r>
            <a:endParaRPr lang="zh-CN" altLang="en-US" dirty="0">
              <a:solidFill>
                <a:srgbClr val="7030A0"/>
              </a:solidFill>
            </a:endParaRPr>
          </a:p>
        </p:txBody>
      </p:sp>
      <p:sp>
        <p:nvSpPr>
          <p:cNvPr id="7" name="矩形 6"/>
          <p:cNvSpPr/>
          <p:nvPr/>
        </p:nvSpPr>
        <p:spPr>
          <a:xfrm>
            <a:off x="1665014" y="4077689"/>
            <a:ext cx="3497536" cy="923330"/>
          </a:xfrm>
          <a:prstGeom prst="rect">
            <a:avLst/>
          </a:prstGeom>
        </p:spPr>
        <p:txBody>
          <a:bodyPr wrap="square">
            <a:spAutoFit/>
          </a:bodyPr>
          <a:lstStyle/>
          <a:p>
            <a:r>
              <a:rPr lang="zh-CN" altLang="en-US" dirty="0">
                <a:solidFill>
                  <a:srgbClr val="7030A0"/>
                </a:solidFill>
              </a:rPr>
              <a:t>坚守以人民为中心的根本政治立场，深化拓展群众身边腐败和作风问题整治</a:t>
            </a:r>
            <a:endParaRPr lang="zh-CN" altLang="en-US" dirty="0">
              <a:solidFill>
                <a:srgbClr val="7030A0"/>
              </a:solidFill>
            </a:endParaRPr>
          </a:p>
        </p:txBody>
      </p:sp>
      <p:sp>
        <p:nvSpPr>
          <p:cNvPr id="22" name="圆角矩形 6"/>
          <p:cNvSpPr/>
          <p:nvPr/>
        </p:nvSpPr>
        <p:spPr bwMode="auto">
          <a:xfrm>
            <a:off x="6743744" y="1644779"/>
            <a:ext cx="3809956" cy="3799374"/>
          </a:xfrm>
          <a:prstGeom prst="roundRect">
            <a:avLst/>
          </a:prstGeom>
          <a:solidFill>
            <a:srgbClr val="FFFCD3"/>
          </a:solidFill>
          <a:ln w="12700">
            <a:noFill/>
          </a:ln>
          <a:effectLst>
            <a:outerShdw blurRad="50800" dist="38100" dir="2700000" algn="tl"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dirty="0"/>
          </a:p>
        </p:txBody>
      </p:sp>
      <p:sp>
        <p:nvSpPr>
          <p:cNvPr id="8" name="矩形 7"/>
          <p:cNvSpPr/>
          <p:nvPr/>
        </p:nvSpPr>
        <p:spPr>
          <a:xfrm>
            <a:off x="6823814" y="2220051"/>
            <a:ext cx="3523483" cy="646331"/>
          </a:xfrm>
          <a:prstGeom prst="rect">
            <a:avLst/>
          </a:prstGeom>
        </p:spPr>
        <p:txBody>
          <a:bodyPr wrap="square">
            <a:spAutoFit/>
          </a:bodyPr>
          <a:lstStyle/>
          <a:p>
            <a:r>
              <a:rPr lang="zh-CN" altLang="en-US" dirty="0">
                <a:solidFill>
                  <a:srgbClr val="7030A0"/>
                </a:solidFill>
              </a:rPr>
              <a:t>深入落实中央八项规定精神，驰而不息纠治“四风”</a:t>
            </a:r>
            <a:endParaRPr lang="zh-CN" altLang="en-US" dirty="0">
              <a:solidFill>
                <a:srgbClr val="7030A0"/>
              </a:solidFill>
            </a:endParaRPr>
          </a:p>
        </p:txBody>
      </p:sp>
      <p:sp>
        <p:nvSpPr>
          <p:cNvPr id="20" name="矩形 19"/>
          <p:cNvSpPr/>
          <p:nvPr/>
        </p:nvSpPr>
        <p:spPr>
          <a:xfrm>
            <a:off x="6888230" y="4077689"/>
            <a:ext cx="3394650" cy="646331"/>
          </a:xfrm>
          <a:prstGeom prst="rect">
            <a:avLst/>
          </a:prstGeom>
        </p:spPr>
        <p:txBody>
          <a:bodyPr wrap="square">
            <a:spAutoFit/>
          </a:bodyPr>
          <a:lstStyle/>
          <a:p>
            <a:r>
              <a:rPr lang="zh-CN" altLang="en-US" dirty="0">
                <a:solidFill>
                  <a:srgbClr val="7030A0"/>
                </a:solidFill>
              </a:rPr>
              <a:t>深化政治巡视和巡视整改，进一步发挥巡视利剑作用</a:t>
            </a:r>
            <a:endParaRPr lang="zh-CN" altLang="en-US" dirty="0">
              <a:solidFill>
                <a:srgbClr val="7030A0"/>
              </a:solidFill>
            </a:endParaRPr>
          </a:p>
        </p:txBody>
      </p:sp>
      <p:sp>
        <p:nvSpPr>
          <p:cNvPr id="14" name="文本框 13"/>
          <p:cNvSpPr txBox="1"/>
          <p:nvPr/>
        </p:nvSpPr>
        <p:spPr>
          <a:xfrm>
            <a:off x="8206740" y="6421325"/>
            <a:ext cx="1447800" cy="276999"/>
          </a:xfrm>
          <a:prstGeom prst="rect">
            <a:avLst/>
          </a:prstGeom>
          <a:noFill/>
        </p:spPr>
        <p:txBody>
          <a:bodyPr wrap="square" rtlCol="0">
            <a:spAutoFit/>
          </a:bodyPr>
          <a:lstStyle/>
          <a:p>
            <a:r>
              <a:rPr lang="zh-CN" altLang="en-US" sz="1200" b="1" dirty="0" smtClean="0">
                <a:solidFill>
                  <a:srgbClr val="FFC000"/>
                </a:solidFill>
              </a:rPr>
              <a:t>工作报告 全会公告</a:t>
            </a:r>
            <a:endParaRPr lang="zh-CN" altLang="en-US" sz="1200" b="1" dirty="0">
              <a:solidFill>
                <a:srgbClr val="FFC000"/>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147886" y="2574969"/>
            <a:ext cx="1830972" cy="2258025"/>
          </a:xfrm>
          <a:prstGeom prst="rect">
            <a:avLst/>
          </a:prstGeom>
        </p:spPr>
      </p:pic>
      <p:pic>
        <p:nvPicPr>
          <p:cNvPr id="38" name="图片 37"/>
          <p:cNvPicPr>
            <a:picLocks noChangeAspect="1"/>
          </p:cNvPicPr>
          <p:nvPr/>
        </p:nvPicPr>
        <p:blipFill>
          <a:blip r:embed="rId2" cstate="print">
            <a:extLst>
              <a:ext uri="{BEBA8EAE-BF5A-486C-A8C5-ECC9F3942E4B}">
                <a14:imgProps xmlns:a14="http://schemas.microsoft.com/office/drawing/2010/main">
                  <a14:imgLayer r:embed="rId3">
                    <a14:imgEffect>
                      <a14:artisticPencilSketch/>
                    </a14:imgEffect>
                  </a14:imgLayer>
                </a14:imgProps>
              </a:ext>
            </a:extLst>
          </a:blip>
          <a:stretch>
            <a:fillRect/>
          </a:stretch>
        </p:blipFill>
        <p:spPr>
          <a:xfrm>
            <a:off x="10347297" y="6323927"/>
            <a:ext cx="1693628" cy="471796"/>
          </a:xfrm>
          <a:prstGeom prst="rect">
            <a:avLst/>
          </a:prstGeom>
        </p:spPr>
      </p:pic>
      <p:pic>
        <p:nvPicPr>
          <p:cNvPr id="39" name="图片 38"/>
          <p:cNvPicPr>
            <a:picLocks noChangeAspect="1"/>
          </p:cNvPicPr>
          <p:nvPr/>
        </p:nvPicPr>
        <p:blipFill>
          <a:blip r:embed="rId4" cstate="print">
            <a:extLst>
              <a:ext uri="{BEBA8EAE-BF5A-486C-A8C5-ECC9F3942E4B}">
                <a14:imgProps xmlns:a14="http://schemas.microsoft.com/office/drawing/2010/main">
                  <a14:imgLayer r:embed="rId3">
                    <a14:imgEffect>
                      <a14:artisticPencilGrayscale/>
                    </a14:imgEffect>
                  </a14:imgLayer>
                </a14:imgProps>
              </a:ext>
            </a:extLst>
          </a:blip>
          <a:stretch>
            <a:fillRect/>
          </a:stretch>
        </p:blipFill>
        <p:spPr>
          <a:xfrm>
            <a:off x="418437" y="366404"/>
            <a:ext cx="1693628" cy="471796"/>
          </a:xfrm>
          <a:prstGeom prst="rect">
            <a:avLst/>
          </a:prstGeom>
        </p:spPr>
      </p:pic>
      <p:sp>
        <p:nvSpPr>
          <p:cNvPr id="4" name="矩形 3"/>
          <p:cNvSpPr/>
          <p:nvPr/>
        </p:nvSpPr>
        <p:spPr>
          <a:xfrm>
            <a:off x="2545784" y="439599"/>
            <a:ext cx="9654540" cy="325406"/>
          </a:xfrm>
          <a:prstGeom prst="rect">
            <a:avLst/>
          </a:prstGeom>
          <a:gradFill>
            <a:gsLst>
              <a:gs pos="27000">
                <a:srgbClr val="FF0000"/>
              </a:gs>
              <a:gs pos="100000">
                <a:schemeClr val="accent1">
                  <a:lumMod val="45000"/>
                  <a:lumOff val="55000"/>
                </a:schemeClr>
              </a:gs>
              <a:gs pos="77000">
                <a:srgbClr val="7030A0"/>
              </a:gs>
              <a:gs pos="100000">
                <a:schemeClr val="accent1">
                  <a:lumMod val="30000"/>
                  <a:lumOff val="70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rot="10800000">
            <a:off x="0" y="6397122"/>
            <a:ext cx="9654540" cy="325406"/>
          </a:xfrm>
          <a:prstGeom prst="rect">
            <a:avLst/>
          </a:prstGeom>
          <a:gradFill>
            <a:gsLst>
              <a:gs pos="27000">
                <a:srgbClr val="FF0000"/>
              </a:gs>
              <a:gs pos="100000">
                <a:schemeClr val="accent1">
                  <a:lumMod val="45000"/>
                  <a:lumOff val="55000"/>
                </a:schemeClr>
              </a:gs>
              <a:gs pos="77000">
                <a:srgbClr val="7030A0"/>
              </a:gs>
              <a:gs pos="100000">
                <a:schemeClr val="accent1">
                  <a:lumMod val="30000"/>
                  <a:lumOff val="70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圆角矩形 6"/>
          <p:cNvSpPr/>
          <p:nvPr/>
        </p:nvSpPr>
        <p:spPr bwMode="auto">
          <a:xfrm>
            <a:off x="1508804" y="1681015"/>
            <a:ext cx="3809956" cy="3799374"/>
          </a:xfrm>
          <a:prstGeom prst="roundRect">
            <a:avLst/>
          </a:prstGeom>
          <a:solidFill>
            <a:srgbClr val="FFFCD3"/>
          </a:solidFill>
          <a:ln w="12700">
            <a:noFill/>
          </a:ln>
          <a:effectLst>
            <a:outerShdw blurRad="50800" dist="38100" dir="2700000" algn="tl"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dirty="0"/>
          </a:p>
        </p:txBody>
      </p:sp>
      <p:sp>
        <p:nvSpPr>
          <p:cNvPr id="22" name="圆角矩形 6"/>
          <p:cNvSpPr/>
          <p:nvPr/>
        </p:nvSpPr>
        <p:spPr bwMode="auto">
          <a:xfrm>
            <a:off x="6743744" y="1644779"/>
            <a:ext cx="3809956" cy="3799374"/>
          </a:xfrm>
          <a:prstGeom prst="roundRect">
            <a:avLst/>
          </a:prstGeom>
          <a:solidFill>
            <a:srgbClr val="FFFCD3"/>
          </a:solidFill>
          <a:ln w="12700">
            <a:noFill/>
          </a:ln>
          <a:effectLst>
            <a:outerShdw blurRad="50800" dist="38100" dir="2700000" algn="tl"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dirty="0"/>
          </a:p>
        </p:txBody>
      </p:sp>
      <p:sp>
        <p:nvSpPr>
          <p:cNvPr id="2" name="矩形 1"/>
          <p:cNvSpPr/>
          <p:nvPr/>
        </p:nvSpPr>
        <p:spPr>
          <a:xfrm>
            <a:off x="1881321" y="2574969"/>
            <a:ext cx="2945949" cy="646331"/>
          </a:xfrm>
          <a:prstGeom prst="rect">
            <a:avLst/>
          </a:prstGeom>
        </p:spPr>
        <p:txBody>
          <a:bodyPr wrap="square">
            <a:spAutoFit/>
          </a:bodyPr>
          <a:lstStyle/>
          <a:p>
            <a:r>
              <a:rPr lang="zh-CN" altLang="en-US" dirty="0">
                <a:solidFill>
                  <a:srgbClr val="7030A0"/>
                </a:solidFill>
              </a:rPr>
              <a:t>强化监督基本职责，严格精准执纪问责</a:t>
            </a:r>
            <a:endParaRPr lang="zh-CN" altLang="en-US" dirty="0">
              <a:solidFill>
                <a:srgbClr val="7030A0"/>
              </a:solidFill>
            </a:endParaRPr>
          </a:p>
        </p:txBody>
      </p:sp>
      <p:sp>
        <p:nvSpPr>
          <p:cNvPr id="3" name="矩形 2"/>
          <p:cNvSpPr/>
          <p:nvPr/>
        </p:nvSpPr>
        <p:spPr>
          <a:xfrm>
            <a:off x="1881321" y="3987619"/>
            <a:ext cx="3282538" cy="646331"/>
          </a:xfrm>
          <a:prstGeom prst="rect">
            <a:avLst/>
          </a:prstGeom>
        </p:spPr>
        <p:txBody>
          <a:bodyPr wrap="square">
            <a:spAutoFit/>
          </a:bodyPr>
          <a:lstStyle/>
          <a:p>
            <a:r>
              <a:rPr lang="zh-CN" altLang="en-US" dirty="0">
                <a:solidFill>
                  <a:srgbClr val="7030A0"/>
                </a:solidFill>
              </a:rPr>
              <a:t>统筹推进纪检监察体制改革，不断提高规范化法治化水平</a:t>
            </a:r>
            <a:endParaRPr lang="zh-CN" altLang="en-US" dirty="0">
              <a:solidFill>
                <a:srgbClr val="7030A0"/>
              </a:solidFill>
            </a:endParaRPr>
          </a:p>
        </p:txBody>
      </p:sp>
      <p:sp>
        <p:nvSpPr>
          <p:cNvPr id="6" name="矩形 5"/>
          <p:cNvSpPr/>
          <p:nvPr/>
        </p:nvSpPr>
        <p:spPr>
          <a:xfrm>
            <a:off x="7070697" y="2436469"/>
            <a:ext cx="3276600" cy="923330"/>
          </a:xfrm>
          <a:prstGeom prst="rect">
            <a:avLst/>
          </a:prstGeom>
        </p:spPr>
        <p:txBody>
          <a:bodyPr wrap="square">
            <a:spAutoFit/>
          </a:bodyPr>
          <a:lstStyle/>
          <a:p>
            <a:r>
              <a:rPr lang="zh-CN" altLang="en-US" dirty="0">
                <a:solidFill>
                  <a:srgbClr val="7030A0"/>
                </a:solidFill>
              </a:rPr>
              <a:t>一体推进不敢腐、不能腐、不想腐，反腐败斗争压倒性胜利巩固发展</a:t>
            </a:r>
            <a:endParaRPr lang="zh-CN" altLang="en-US" dirty="0">
              <a:solidFill>
                <a:srgbClr val="7030A0"/>
              </a:solidFill>
            </a:endParaRPr>
          </a:p>
        </p:txBody>
      </p:sp>
      <p:sp>
        <p:nvSpPr>
          <p:cNvPr id="9" name="矩形 8"/>
          <p:cNvSpPr/>
          <p:nvPr/>
        </p:nvSpPr>
        <p:spPr>
          <a:xfrm>
            <a:off x="7064360" y="3777908"/>
            <a:ext cx="3282938" cy="923330"/>
          </a:xfrm>
          <a:prstGeom prst="rect">
            <a:avLst/>
          </a:prstGeom>
        </p:spPr>
        <p:txBody>
          <a:bodyPr wrap="square">
            <a:spAutoFit/>
          </a:bodyPr>
          <a:lstStyle/>
          <a:p>
            <a:r>
              <a:rPr lang="zh-CN" altLang="en-US" dirty="0">
                <a:solidFill>
                  <a:srgbClr val="7030A0"/>
                </a:solidFill>
              </a:rPr>
              <a:t>加强思想淬炼、政治历练、实践锻炼、专业训练，在增进纪检监察干部自觉自律上下功夫</a:t>
            </a:r>
            <a:endParaRPr lang="zh-CN" altLang="en-US" dirty="0">
              <a:solidFill>
                <a:srgbClr val="7030A0"/>
              </a:solidFill>
            </a:endParaRPr>
          </a:p>
        </p:txBody>
      </p:sp>
      <p:sp>
        <p:nvSpPr>
          <p:cNvPr id="14" name="文本框 13"/>
          <p:cNvSpPr txBox="1"/>
          <p:nvPr/>
        </p:nvSpPr>
        <p:spPr>
          <a:xfrm>
            <a:off x="8206740" y="6421325"/>
            <a:ext cx="1447800" cy="276999"/>
          </a:xfrm>
          <a:prstGeom prst="rect">
            <a:avLst/>
          </a:prstGeom>
          <a:noFill/>
        </p:spPr>
        <p:txBody>
          <a:bodyPr wrap="square" rtlCol="0">
            <a:spAutoFit/>
          </a:bodyPr>
          <a:lstStyle/>
          <a:p>
            <a:r>
              <a:rPr lang="zh-CN" altLang="en-US" sz="1200" b="1" dirty="0" smtClean="0">
                <a:solidFill>
                  <a:srgbClr val="FFC000"/>
                </a:solidFill>
              </a:rPr>
              <a:t>工作报告 全会公告</a:t>
            </a:r>
            <a:endParaRPr lang="zh-CN" altLang="en-US" sz="1200" b="1" dirty="0">
              <a:solidFill>
                <a:srgbClr val="FFC000"/>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9316097" y="4277827"/>
            <a:ext cx="2825726" cy="2119295"/>
          </a:xfrm>
          <a:prstGeom prst="rect">
            <a:avLst/>
          </a:prstGeom>
          <a:ln w="38100">
            <a:solidFill>
              <a:schemeClr val="bg1"/>
            </a:solidFill>
          </a:ln>
          <a:effectLst>
            <a:outerShdw blurRad="50800" dist="38100" dir="2700000" algn="tl" rotWithShape="0">
              <a:prstClr val="black">
                <a:alpha val="40000"/>
              </a:prstClr>
            </a:outerShdw>
            <a:softEdge rad="317500"/>
          </a:effectLst>
        </p:spPr>
      </p:pic>
      <p:pic>
        <p:nvPicPr>
          <p:cNvPr id="38" name="图片 37"/>
          <p:cNvPicPr>
            <a:picLocks noChangeAspect="1"/>
          </p:cNvPicPr>
          <p:nvPr/>
        </p:nvPicPr>
        <p:blipFill>
          <a:blip r:embed="rId2" cstate="print">
            <a:extLst>
              <a:ext uri="{BEBA8EAE-BF5A-486C-A8C5-ECC9F3942E4B}">
                <a14:imgProps xmlns:a14="http://schemas.microsoft.com/office/drawing/2010/main">
                  <a14:imgLayer r:embed="rId3">
                    <a14:imgEffect>
                      <a14:artisticPencilSketch/>
                    </a14:imgEffect>
                  </a14:imgLayer>
                </a14:imgProps>
              </a:ext>
            </a:extLst>
          </a:blip>
          <a:stretch>
            <a:fillRect/>
          </a:stretch>
        </p:blipFill>
        <p:spPr>
          <a:xfrm>
            <a:off x="10347297" y="6323927"/>
            <a:ext cx="1693628" cy="471796"/>
          </a:xfrm>
          <a:prstGeom prst="rect">
            <a:avLst/>
          </a:prstGeom>
        </p:spPr>
      </p:pic>
      <p:pic>
        <p:nvPicPr>
          <p:cNvPr id="39" name="图片 38"/>
          <p:cNvPicPr>
            <a:picLocks noChangeAspect="1"/>
          </p:cNvPicPr>
          <p:nvPr/>
        </p:nvPicPr>
        <p:blipFill>
          <a:blip r:embed="rId4" cstate="print">
            <a:extLst>
              <a:ext uri="{BEBA8EAE-BF5A-486C-A8C5-ECC9F3942E4B}">
                <a14:imgProps xmlns:a14="http://schemas.microsoft.com/office/drawing/2010/main">
                  <a14:imgLayer r:embed="rId3">
                    <a14:imgEffect>
                      <a14:artisticPencilGrayscale/>
                    </a14:imgEffect>
                  </a14:imgLayer>
                </a14:imgProps>
              </a:ext>
            </a:extLst>
          </a:blip>
          <a:stretch>
            <a:fillRect/>
          </a:stretch>
        </p:blipFill>
        <p:spPr>
          <a:xfrm>
            <a:off x="418437" y="366404"/>
            <a:ext cx="1693628" cy="471796"/>
          </a:xfrm>
          <a:prstGeom prst="rect">
            <a:avLst/>
          </a:prstGeom>
        </p:spPr>
      </p:pic>
      <p:sp>
        <p:nvSpPr>
          <p:cNvPr id="4" name="矩形 3"/>
          <p:cNvSpPr/>
          <p:nvPr/>
        </p:nvSpPr>
        <p:spPr>
          <a:xfrm>
            <a:off x="2545784" y="439599"/>
            <a:ext cx="9654540" cy="325406"/>
          </a:xfrm>
          <a:prstGeom prst="rect">
            <a:avLst/>
          </a:prstGeom>
          <a:gradFill>
            <a:gsLst>
              <a:gs pos="27000">
                <a:srgbClr val="FF0000"/>
              </a:gs>
              <a:gs pos="100000">
                <a:schemeClr val="accent1">
                  <a:lumMod val="45000"/>
                  <a:lumOff val="55000"/>
                </a:schemeClr>
              </a:gs>
              <a:gs pos="77000">
                <a:srgbClr val="7030A0"/>
              </a:gs>
              <a:gs pos="100000">
                <a:schemeClr val="accent1">
                  <a:lumMod val="30000"/>
                  <a:lumOff val="70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rot="10800000">
            <a:off x="0" y="6397122"/>
            <a:ext cx="9654540" cy="325406"/>
          </a:xfrm>
          <a:prstGeom prst="rect">
            <a:avLst/>
          </a:prstGeom>
          <a:gradFill>
            <a:gsLst>
              <a:gs pos="27000">
                <a:srgbClr val="FF0000"/>
              </a:gs>
              <a:gs pos="100000">
                <a:schemeClr val="accent1">
                  <a:lumMod val="45000"/>
                  <a:lumOff val="55000"/>
                </a:schemeClr>
              </a:gs>
              <a:gs pos="77000">
                <a:srgbClr val="7030A0"/>
              </a:gs>
              <a:gs pos="100000">
                <a:schemeClr val="accent1">
                  <a:lumMod val="30000"/>
                  <a:lumOff val="70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2438400" y="1333032"/>
            <a:ext cx="8968740" cy="369332"/>
          </a:xfrm>
          <a:prstGeom prst="rect">
            <a:avLst/>
          </a:prstGeom>
        </p:spPr>
        <p:txBody>
          <a:bodyPr wrap="square">
            <a:spAutoFit/>
          </a:bodyPr>
          <a:lstStyle/>
          <a:p>
            <a:r>
              <a:rPr lang="zh-CN" altLang="en-US" dirty="0"/>
              <a:t>坚持真学真懂真信真用习近平新时代中国特色社会主义思想，始终保持正确政治方向。</a:t>
            </a:r>
            <a:endParaRPr lang="zh-CN" altLang="en-US" dirty="0"/>
          </a:p>
        </p:txBody>
      </p:sp>
      <p:sp>
        <p:nvSpPr>
          <p:cNvPr id="3" name="矩形 2"/>
          <p:cNvSpPr/>
          <p:nvPr/>
        </p:nvSpPr>
        <p:spPr>
          <a:xfrm>
            <a:off x="2438400" y="2275502"/>
            <a:ext cx="8952796" cy="369332"/>
          </a:xfrm>
          <a:prstGeom prst="rect">
            <a:avLst/>
          </a:prstGeom>
        </p:spPr>
        <p:txBody>
          <a:bodyPr wrap="square">
            <a:spAutoFit/>
          </a:bodyPr>
          <a:lstStyle/>
          <a:p>
            <a:r>
              <a:rPr lang="zh-CN" altLang="en-US" dirty="0"/>
              <a:t>坚持党中央重大决策部署到哪里、政治监督就跟进到哪里，带头践行</a:t>
            </a:r>
            <a:r>
              <a:rPr lang="zh-CN" altLang="en-US" dirty="0" smtClean="0"/>
              <a:t>“两个维护”</a:t>
            </a:r>
            <a:r>
              <a:rPr lang="zh-CN" altLang="en-US" dirty="0"/>
              <a:t> 。</a:t>
            </a:r>
            <a:endParaRPr lang="zh-CN" altLang="en-US" dirty="0"/>
          </a:p>
        </p:txBody>
      </p:sp>
      <p:sp>
        <p:nvSpPr>
          <p:cNvPr id="5" name="矩形 4"/>
          <p:cNvSpPr/>
          <p:nvPr/>
        </p:nvSpPr>
        <p:spPr>
          <a:xfrm>
            <a:off x="2438400" y="3131306"/>
            <a:ext cx="8199120" cy="369332"/>
          </a:xfrm>
          <a:prstGeom prst="rect">
            <a:avLst/>
          </a:prstGeom>
        </p:spPr>
        <p:txBody>
          <a:bodyPr wrap="square">
            <a:spAutoFit/>
          </a:bodyPr>
          <a:lstStyle/>
          <a:p>
            <a:r>
              <a:rPr lang="zh-CN" altLang="en-US" dirty="0"/>
              <a:t>坚持党章和宪法赋予的职责定位，推动纪检监察工作高质量发展。</a:t>
            </a:r>
            <a:endParaRPr lang="zh-CN" altLang="en-US" dirty="0"/>
          </a:p>
        </p:txBody>
      </p:sp>
      <p:sp>
        <p:nvSpPr>
          <p:cNvPr id="8" name="矩形 7"/>
          <p:cNvSpPr/>
          <p:nvPr/>
        </p:nvSpPr>
        <p:spPr>
          <a:xfrm>
            <a:off x="2438400" y="4033999"/>
            <a:ext cx="8290560" cy="369332"/>
          </a:xfrm>
          <a:prstGeom prst="rect">
            <a:avLst/>
          </a:prstGeom>
        </p:spPr>
        <p:txBody>
          <a:bodyPr wrap="square">
            <a:spAutoFit/>
          </a:bodyPr>
          <a:lstStyle/>
          <a:p>
            <a:r>
              <a:rPr lang="zh-CN" altLang="en-US" dirty="0"/>
              <a:t>坚持稳中求进工作总基调，以永远在路上的执着和定力正风肃纪反腐。</a:t>
            </a:r>
            <a:endParaRPr lang="zh-CN" altLang="en-US" dirty="0"/>
          </a:p>
        </p:txBody>
      </p:sp>
      <p:sp>
        <p:nvSpPr>
          <p:cNvPr id="9" name="矩形 8"/>
          <p:cNvSpPr/>
          <p:nvPr/>
        </p:nvSpPr>
        <p:spPr>
          <a:xfrm>
            <a:off x="2438400" y="4840414"/>
            <a:ext cx="8091736" cy="369332"/>
          </a:xfrm>
          <a:prstGeom prst="rect">
            <a:avLst/>
          </a:prstGeom>
        </p:spPr>
        <p:txBody>
          <a:bodyPr wrap="square">
            <a:spAutoFit/>
          </a:bodyPr>
          <a:lstStyle/>
          <a:p>
            <a:r>
              <a:rPr lang="zh-CN" altLang="en-US" dirty="0"/>
              <a:t>坚持发扬斗争精神、增强斗争本领，锤炼忠诚干净担当的政治品格。</a:t>
            </a:r>
            <a:endParaRPr lang="zh-CN" altLang="en-US" dirty="0"/>
          </a:p>
        </p:txBody>
      </p:sp>
      <p:cxnSp>
        <p:nvCxnSpPr>
          <p:cNvPr id="11" name="直接连接符 10"/>
          <p:cNvCxnSpPr/>
          <p:nvPr/>
        </p:nvCxnSpPr>
        <p:spPr>
          <a:xfrm>
            <a:off x="2480662" y="1706979"/>
            <a:ext cx="8537858"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V="1">
            <a:off x="2480662" y="2644834"/>
            <a:ext cx="8423558" cy="99"/>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V="1">
            <a:off x="2480662" y="3558446"/>
            <a:ext cx="6516000" cy="99"/>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V="1">
            <a:off x="2480662" y="4417082"/>
            <a:ext cx="6948000" cy="99"/>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V="1">
            <a:off x="2480662" y="5209746"/>
            <a:ext cx="6732000" cy="99"/>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8206740" y="6421325"/>
            <a:ext cx="1447800" cy="276999"/>
          </a:xfrm>
          <a:prstGeom prst="rect">
            <a:avLst/>
          </a:prstGeom>
          <a:noFill/>
        </p:spPr>
        <p:txBody>
          <a:bodyPr wrap="square" rtlCol="0">
            <a:spAutoFit/>
          </a:bodyPr>
          <a:lstStyle/>
          <a:p>
            <a:r>
              <a:rPr lang="zh-CN" altLang="en-US" sz="1200" b="1" dirty="0" smtClean="0">
                <a:solidFill>
                  <a:srgbClr val="FFC000"/>
                </a:solidFill>
              </a:rPr>
              <a:t>工作报告 全会公告</a:t>
            </a:r>
            <a:endParaRPr lang="zh-CN" altLang="en-US" sz="1200" b="1" dirty="0">
              <a:solidFill>
                <a:srgbClr val="FFC000"/>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5" name="图片 194"/>
          <p:cNvPicPr>
            <a:picLocks noChangeAspect="1"/>
          </p:cNvPicPr>
          <p:nvPr/>
        </p:nvPicPr>
        <p:blipFill rotWithShape="1">
          <a:blip r:embed="rId1" cstate="print">
            <a:extLst>
              <a:ext uri="{28A0092B-C50C-407E-A947-70E740481C1C}">
                <a14:useLocalDpi xmlns:a14="http://schemas.microsoft.com/office/drawing/2010/main" val="0"/>
              </a:ext>
            </a:extLst>
          </a:blip>
          <a:srcRect t="1804"/>
          <a:stretch>
            <a:fillRect/>
          </a:stretch>
        </p:blipFill>
        <p:spPr>
          <a:xfrm>
            <a:off x="3047599" y="1616357"/>
            <a:ext cx="9144401" cy="3329023"/>
          </a:xfrm>
          <a:prstGeom prst="rect">
            <a:avLst/>
          </a:prstGeom>
        </p:spPr>
      </p:pic>
      <p:pic>
        <p:nvPicPr>
          <p:cNvPr id="38" name="图片 37"/>
          <p:cNvPicPr>
            <a:picLocks noChangeAspect="1"/>
          </p:cNvPicPr>
          <p:nvPr/>
        </p:nvPicPr>
        <p:blipFill>
          <a:blip r:embed="rId2" cstate="print">
            <a:extLst>
              <a:ext uri="{BEBA8EAE-BF5A-486C-A8C5-ECC9F3942E4B}">
                <a14:imgProps xmlns:a14="http://schemas.microsoft.com/office/drawing/2010/main">
                  <a14:imgLayer r:embed="rId3">
                    <a14:imgEffect>
                      <a14:artisticPencilSketch/>
                    </a14:imgEffect>
                  </a14:imgLayer>
                </a14:imgProps>
              </a:ext>
            </a:extLst>
          </a:blip>
          <a:stretch>
            <a:fillRect/>
          </a:stretch>
        </p:blipFill>
        <p:spPr>
          <a:xfrm>
            <a:off x="10347297" y="6323927"/>
            <a:ext cx="1693628" cy="471796"/>
          </a:xfrm>
          <a:prstGeom prst="rect">
            <a:avLst/>
          </a:prstGeom>
        </p:spPr>
      </p:pic>
      <p:pic>
        <p:nvPicPr>
          <p:cNvPr id="39" name="图片 38"/>
          <p:cNvPicPr>
            <a:picLocks noChangeAspect="1"/>
          </p:cNvPicPr>
          <p:nvPr/>
        </p:nvPicPr>
        <p:blipFill>
          <a:blip r:embed="rId4" cstate="print">
            <a:extLst>
              <a:ext uri="{BEBA8EAE-BF5A-486C-A8C5-ECC9F3942E4B}">
                <a14:imgProps xmlns:a14="http://schemas.microsoft.com/office/drawing/2010/main">
                  <a14:imgLayer r:embed="rId3">
                    <a14:imgEffect>
                      <a14:artisticPencilGrayscale/>
                    </a14:imgEffect>
                  </a14:imgLayer>
                </a14:imgProps>
              </a:ext>
            </a:extLst>
          </a:blip>
          <a:stretch>
            <a:fillRect/>
          </a:stretch>
        </p:blipFill>
        <p:spPr>
          <a:xfrm>
            <a:off x="418437" y="366404"/>
            <a:ext cx="1693628" cy="471796"/>
          </a:xfrm>
          <a:prstGeom prst="rect">
            <a:avLst/>
          </a:prstGeom>
        </p:spPr>
      </p:pic>
      <p:sp>
        <p:nvSpPr>
          <p:cNvPr id="4" name="矩形 3"/>
          <p:cNvSpPr/>
          <p:nvPr/>
        </p:nvSpPr>
        <p:spPr>
          <a:xfrm>
            <a:off x="2545784" y="439599"/>
            <a:ext cx="9654540" cy="325406"/>
          </a:xfrm>
          <a:prstGeom prst="rect">
            <a:avLst/>
          </a:prstGeom>
          <a:gradFill>
            <a:gsLst>
              <a:gs pos="27000">
                <a:srgbClr val="FF0000"/>
              </a:gs>
              <a:gs pos="100000">
                <a:schemeClr val="accent1">
                  <a:lumMod val="45000"/>
                  <a:lumOff val="55000"/>
                </a:schemeClr>
              </a:gs>
              <a:gs pos="77000">
                <a:srgbClr val="7030A0"/>
              </a:gs>
              <a:gs pos="100000">
                <a:schemeClr val="accent1">
                  <a:lumMod val="30000"/>
                  <a:lumOff val="70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rot="10800000">
            <a:off x="0" y="6397122"/>
            <a:ext cx="9654540" cy="325406"/>
          </a:xfrm>
          <a:prstGeom prst="rect">
            <a:avLst/>
          </a:prstGeom>
          <a:gradFill>
            <a:gsLst>
              <a:gs pos="27000">
                <a:srgbClr val="FF0000"/>
              </a:gs>
              <a:gs pos="100000">
                <a:schemeClr val="accent1">
                  <a:lumMod val="45000"/>
                  <a:lumOff val="55000"/>
                </a:schemeClr>
              </a:gs>
              <a:gs pos="77000">
                <a:srgbClr val="7030A0"/>
              </a:gs>
              <a:gs pos="100000">
                <a:schemeClr val="accent1">
                  <a:lumMod val="30000"/>
                  <a:lumOff val="70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3083042" y="1929472"/>
            <a:ext cx="8801100" cy="369332"/>
          </a:xfrm>
          <a:prstGeom prst="rect">
            <a:avLst/>
          </a:prstGeom>
        </p:spPr>
        <p:txBody>
          <a:bodyPr wrap="square">
            <a:spAutoFit/>
          </a:bodyPr>
          <a:lstStyle/>
          <a:p>
            <a:r>
              <a:rPr lang="zh-CN" altLang="en-US" dirty="0">
                <a:solidFill>
                  <a:srgbClr val="000000"/>
                </a:solidFill>
                <a:latin typeface="微软雅黑" panose="020B0503020204020204" pitchFamily="34" charset="-122"/>
                <a:ea typeface="微软雅黑" panose="020B0503020204020204" pitchFamily="34" charset="-122"/>
              </a:rPr>
              <a:t>坚持以初心使命作为政治本色和前进动力，不断增强“两个维护”的自觉性坚定性。</a:t>
            </a:r>
            <a:endParaRPr lang="zh-CN" altLang="en-US" dirty="0"/>
          </a:p>
        </p:txBody>
      </p:sp>
      <p:sp>
        <p:nvSpPr>
          <p:cNvPr id="10" name="矩形 9"/>
          <p:cNvSpPr/>
          <p:nvPr/>
        </p:nvSpPr>
        <p:spPr>
          <a:xfrm>
            <a:off x="3083042" y="2563089"/>
            <a:ext cx="8542020" cy="369332"/>
          </a:xfrm>
          <a:prstGeom prst="rect">
            <a:avLst/>
          </a:prstGeom>
        </p:spPr>
        <p:txBody>
          <a:bodyPr wrap="square">
            <a:spAutoFit/>
          </a:bodyPr>
          <a:lstStyle/>
          <a:p>
            <a:r>
              <a:rPr lang="zh-CN" altLang="en-US" dirty="0">
                <a:solidFill>
                  <a:srgbClr val="000000"/>
                </a:solidFill>
                <a:latin typeface="微软雅黑" panose="020B0503020204020204" pitchFamily="34" charset="-122"/>
                <a:ea typeface="微软雅黑" panose="020B0503020204020204" pitchFamily="34" charset="-122"/>
              </a:rPr>
              <a:t>全力保障脱贫攻坚决战决胜，集中整治群众反映强烈的突出问题。</a:t>
            </a:r>
            <a:endParaRPr lang="zh-CN" altLang="en-US" dirty="0"/>
          </a:p>
        </p:txBody>
      </p:sp>
      <p:sp>
        <p:nvSpPr>
          <p:cNvPr id="12" name="矩形 11"/>
          <p:cNvSpPr/>
          <p:nvPr/>
        </p:nvSpPr>
        <p:spPr>
          <a:xfrm>
            <a:off x="3083042" y="3406282"/>
            <a:ext cx="6186309" cy="369332"/>
          </a:xfrm>
          <a:prstGeom prst="rect">
            <a:avLst/>
          </a:prstGeom>
        </p:spPr>
        <p:txBody>
          <a:bodyPr wrap="none">
            <a:spAutoFit/>
          </a:bodyPr>
          <a:lstStyle/>
          <a:p>
            <a:r>
              <a:rPr lang="zh-CN" altLang="en-US" dirty="0">
                <a:solidFill>
                  <a:srgbClr val="000000"/>
                </a:solidFill>
                <a:latin typeface="微软雅黑" panose="020B0503020204020204" pitchFamily="34" charset="-122"/>
                <a:ea typeface="微软雅黑" panose="020B0503020204020204" pitchFamily="34" charset="-122"/>
              </a:rPr>
              <a:t>持续深化纪检监察体制改革，推动健全党和国家监督体系。</a:t>
            </a:r>
            <a:endParaRPr lang="zh-CN" altLang="en-US" dirty="0"/>
          </a:p>
        </p:txBody>
      </p:sp>
      <p:sp>
        <p:nvSpPr>
          <p:cNvPr id="13" name="矩形 12"/>
          <p:cNvSpPr/>
          <p:nvPr/>
        </p:nvSpPr>
        <p:spPr>
          <a:xfrm>
            <a:off x="3083042" y="4250466"/>
            <a:ext cx="5724644" cy="369332"/>
          </a:xfrm>
          <a:prstGeom prst="rect">
            <a:avLst/>
          </a:prstGeom>
        </p:spPr>
        <p:txBody>
          <a:bodyPr wrap="none">
            <a:spAutoFit/>
          </a:bodyPr>
          <a:lstStyle/>
          <a:p>
            <a:r>
              <a:rPr lang="zh-CN" altLang="en-US" dirty="0">
                <a:solidFill>
                  <a:srgbClr val="000000"/>
                </a:solidFill>
                <a:latin typeface="微软雅黑" panose="020B0503020204020204" pitchFamily="34" charset="-122"/>
                <a:ea typeface="微软雅黑" panose="020B0503020204020204" pitchFamily="34" charset="-122"/>
              </a:rPr>
              <a:t>发挥纪委监委专责监督作用，加强对权力运行的监督。</a:t>
            </a:r>
            <a:endParaRPr lang="zh-CN" altLang="en-US" dirty="0"/>
          </a:p>
        </p:txBody>
      </p:sp>
      <p:grpSp>
        <p:nvGrpSpPr>
          <p:cNvPr id="22" name="กลุ่ม 12"/>
          <p:cNvGrpSpPr/>
          <p:nvPr/>
        </p:nvGrpSpPr>
        <p:grpSpPr>
          <a:xfrm>
            <a:off x="613818" y="1830591"/>
            <a:ext cx="2256565" cy="2835475"/>
            <a:chOff x="8278202" y="6877767"/>
            <a:chExt cx="2823712" cy="3548121"/>
          </a:xfrm>
        </p:grpSpPr>
        <p:sp>
          <p:nvSpPr>
            <p:cNvPr id="41" name="Freeform 422"/>
            <p:cNvSpPr/>
            <p:nvPr/>
          </p:nvSpPr>
          <p:spPr bwMode="auto">
            <a:xfrm>
              <a:off x="8278202" y="7025606"/>
              <a:ext cx="2454116" cy="3355931"/>
            </a:xfrm>
            <a:custGeom>
              <a:avLst/>
              <a:gdLst>
                <a:gd name="T0" fmla="*/ 798 w 996"/>
                <a:gd name="T1" fmla="*/ 0 h 1362"/>
                <a:gd name="T2" fmla="*/ 0 w 996"/>
                <a:gd name="T3" fmla="*/ 0 h 1362"/>
                <a:gd name="T4" fmla="*/ 0 w 996"/>
                <a:gd name="T5" fmla="*/ 1362 h 1362"/>
                <a:gd name="T6" fmla="*/ 996 w 996"/>
                <a:gd name="T7" fmla="*/ 1362 h 1362"/>
                <a:gd name="T8" fmla="*/ 996 w 996"/>
                <a:gd name="T9" fmla="*/ 138 h 1362"/>
                <a:gd name="T10" fmla="*/ 798 w 996"/>
                <a:gd name="T11" fmla="*/ 0 h 1362"/>
              </a:gdLst>
              <a:ahLst/>
              <a:cxnLst>
                <a:cxn ang="0">
                  <a:pos x="T0" y="T1"/>
                </a:cxn>
                <a:cxn ang="0">
                  <a:pos x="T2" y="T3"/>
                </a:cxn>
                <a:cxn ang="0">
                  <a:pos x="T4" y="T5"/>
                </a:cxn>
                <a:cxn ang="0">
                  <a:pos x="T6" y="T7"/>
                </a:cxn>
                <a:cxn ang="0">
                  <a:pos x="T8" y="T9"/>
                </a:cxn>
                <a:cxn ang="0">
                  <a:pos x="T10" y="T11"/>
                </a:cxn>
              </a:cxnLst>
              <a:rect l="0" t="0" r="r" b="b"/>
              <a:pathLst>
                <a:path w="996" h="1362">
                  <a:moveTo>
                    <a:pt x="798" y="0"/>
                  </a:moveTo>
                  <a:lnTo>
                    <a:pt x="0" y="0"/>
                  </a:lnTo>
                  <a:lnTo>
                    <a:pt x="0" y="1362"/>
                  </a:lnTo>
                  <a:lnTo>
                    <a:pt x="996" y="1362"/>
                  </a:lnTo>
                  <a:lnTo>
                    <a:pt x="996" y="138"/>
                  </a:lnTo>
                  <a:lnTo>
                    <a:pt x="798" y="0"/>
                  </a:ln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th-TH"/>
            </a:p>
          </p:txBody>
        </p:sp>
        <p:sp>
          <p:nvSpPr>
            <p:cNvPr id="42" name="Freeform 423"/>
            <p:cNvSpPr/>
            <p:nvPr/>
          </p:nvSpPr>
          <p:spPr bwMode="auto">
            <a:xfrm>
              <a:off x="8278202" y="7025606"/>
              <a:ext cx="2454116" cy="3355931"/>
            </a:xfrm>
            <a:custGeom>
              <a:avLst/>
              <a:gdLst>
                <a:gd name="T0" fmla="*/ 798 w 996"/>
                <a:gd name="T1" fmla="*/ 0 h 1362"/>
                <a:gd name="T2" fmla="*/ 0 w 996"/>
                <a:gd name="T3" fmla="*/ 0 h 1362"/>
                <a:gd name="T4" fmla="*/ 0 w 996"/>
                <a:gd name="T5" fmla="*/ 1362 h 1362"/>
                <a:gd name="T6" fmla="*/ 996 w 996"/>
                <a:gd name="T7" fmla="*/ 1362 h 1362"/>
                <a:gd name="T8" fmla="*/ 996 w 996"/>
                <a:gd name="T9" fmla="*/ 138 h 1362"/>
                <a:gd name="T10" fmla="*/ 798 w 996"/>
                <a:gd name="T11" fmla="*/ 0 h 1362"/>
              </a:gdLst>
              <a:ahLst/>
              <a:cxnLst>
                <a:cxn ang="0">
                  <a:pos x="T0" y="T1"/>
                </a:cxn>
                <a:cxn ang="0">
                  <a:pos x="T2" y="T3"/>
                </a:cxn>
                <a:cxn ang="0">
                  <a:pos x="T4" y="T5"/>
                </a:cxn>
                <a:cxn ang="0">
                  <a:pos x="T6" y="T7"/>
                </a:cxn>
                <a:cxn ang="0">
                  <a:pos x="T8" y="T9"/>
                </a:cxn>
                <a:cxn ang="0">
                  <a:pos x="T10" y="T11"/>
                </a:cxn>
              </a:cxnLst>
              <a:rect l="0" t="0" r="r" b="b"/>
              <a:pathLst>
                <a:path w="996" h="1362">
                  <a:moveTo>
                    <a:pt x="798" y="0"/>
                  </a:moveTo>
                  <a:lnTo>
                    <a:pt x="0" y="0"/>
                  </a:lnTo>
                  <a:lnTo>
                    <a:pt x="0" y="1362"/>
                  </a:lnTo>
                  <a:lnTo>
                    <a:pt x="996" y="1362"/>
                  </a:lnTo>
                  <a:lnTo>
                    <a:pt x="996" y="138"/>
                  </a:lnTo>
                  <a:lnTo>
                    <a:pt x="79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th-TH"/>
            </a:p>
          </p:txBody>
        </p:sp>
        <p:sp>
          <p:nvSpPr>
            <p:cNvPr id="43" name="Freeform 424"/>
            <p:cNvSpPr/>
            <p:nvPr/>
          </p:nvSpPr>
          <p:spPr bwMode="auto">
            <a:xfrm>
              <a:off x="10244452" y="7025606"/>
              <a:ext cx="487866" cy="340028"/>
            </a:xfrm>
            <a:custGeom>
              <a:avLst/>
              <a:gdLst>
                <a:gd name="T0" fmla="*/ 0 w 198"/>
                <a:gd name="T1" fmla="*/ 138 h 138"/>
                <a:gd name="T2" fmla="*/ 198 w 198"/>
                <a:gd name="T3" fmla="*/ 138 h 138"/>
                <a:gd name="T4" fmla="*/ 0 w 198"/>
                <a:gd name="T5" fmla="*/ 0 h 138"/>
                <a:gd name="T6" fmla="*/ 0 w 198"/>
                <a:gd name="T7" fmla="*/ 138 h 138"/>
              </a:gdLst>
              <a:ahLst/>
              <a:cxnLst>
                <a:cxn ang="0">
                  <a:pos x="T0" y="T1"/>
                </a:cxn>
                <a:cxn ang="0">
                  <a:pos x="T2" y="T3"/>
                </a:cxn>
                <a:cxn ang="0">
                  <a:pos x="T4" y="T5"/>
                </a:cxn>
                <a:cxn ang="0">
                  <a:pos x="T6" y="T7"/>
                </a:cxn>
              </a:cxnLst>
              <a:rect l="0" t="0" r="r" b="b"/>
              <a:pathLst>
                <a:path w="198" h="138">
                  <a:moveTo>
                    <a:pt x="0" y="138"/>
                  </a:moveTo>
                  <a:lnTo>
                    <a:pt x="198" y="138"/>
                  </a:lnTo>
                  <a:lnTo>
                    <a:pt x="0" y="0"/>
                  </a:lnTo>
                  <a:lnTo>
                    <a:pt x="0" y="138"/>
                  </a:lnTo>
                  <a:close/>
                </a:path>
              </a:pathLst>
            </a:custGeom>
            <a:solidFill>
              <a:srgbClr val="E9E9E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th-TH"/>
            </a:p>
          </p:txBody>
        </p:sp>
        <p:sp>
          <p:nvSpPr>
            <p:cNvPr id="44" name="Rectangle 425"/>
            <p:cNvSpPr>
              <a:spLocks noChangeArrowheads="1"/>
            </p:cNvSpPr>
            <p:nvPr/>
          </p:nvSpPr>
          <p:spPr bwMode="auto">
            <a:xfrm>
              <a:off x="8396472" y="7188228"/>
              <a:ext cx="680056" cy="88703"/>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45" name="Rectangle 426"/>
            <p:cNvSpPr>
              <a:spLocks noChangeArrowheads="1"/>
            </p:cNvSpPr>
            <p:nvPr/>
          </p:nvSpPr>
          <p:spPr bwMode="auto">
            <a:xfrm>
              <a:off x="8396472" y="7188228"/>
              <a:ext cx="680056" cy="88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47" name="Rectangle 427"/>
            <p:cNvSpPr>
              <a:spLocks noChangeArrowheads="1"/>
            </p:cNvSpPr>
            <p:nvPr/>
          </p:nvSpPr>
          <p:spPr bwMode="auto">
            <a:xfrm>
              <a:off x="8396472" y="7321282"/>
              <a:ext cx="547002" cy="59135"/>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48" name="Rectangle 428"/>
            <p:cNvSpPr>
              <a:spLocks noChangeArrowheads="1"/>
            </p:cNvSpPr>
            <p:nvPr/>
          </p:nvSpPr>
          <p:spPr bwMode="auto">
            <a:xfrm>
              <a:off x="8396472" y="7321282"/>
              <a:ext cx="547002" cy="59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49" name="Rectangle 429"/>
            <p:cNvSpPr>
              <a:spLocks noChangeArrowheads="1"/>
            </p:cNvSpPr>
            <p:nvPr/>
          </p:nvSpPr>
          <p:spPr bwMode="auto">
            <a:xfrm>
              <a:off x="8396472" y="7424770"/>
              <a:ext cx="798327" cy="59135"/>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50" name="Rectangle 430"/>
            <p:cNvSpPr>
              <a:spLocks noChangeArrowheads="1"/>
            </p:cNvSpPr>
            <p:nvPr/>
          </p:nvSpPr>
          <p:spPr bwMode="auto">
            <a:xfrm>
              <a:off x="8396472" y="7424770"/>
              <a:ext cx="798327" cy="59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51" name="Rectangle 431"/>
            <p:cNvSpPr>
              <a:spLocks noChangeArrowheads="1"/>
            </p:cNvSpPr>
            <p:nvPr/>
          </p:nvSpPr>
          <p:spPr bwMode="auto">
            <a:xfrm>
              <a:off x="8928690" y="7631743"/>
              <a:ext cx="1138355" cy="88703"/>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52" name="Rectangle 432"/>
            <p:cNvSpPr>
              <a:spLocks noChangeArrowheads="1"/>
            </p:cNvSpPr>
            <p:nvPr/>
          </p:nvSpPr>
          <p:spPr bwMode="auto">
            <a:xfrm>
              <a:off x="8928690" y="7764798"/>
              <a:ext cx="428731" cy="59135"/>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53" name="Rectangle 433"/>
            <p:cNvSpPr>
              <a:spLocks noChangeArrowheads="1"/>
            </p:cNvSpPr>
            <p:nvPr/>
          </p:nvSpPr>
          <p:spPr bwMode="auto">
            <a:xfrm>
              <a:off x="9446124" y="7764798"/>
              <a:ext cx="620921" cy="59135"/>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54" name="Rectangle 434"/>
            <p:cNvSpPr>
              <a:spLocks noChangeArrowheads="1"/>
            </p:cNvSpPr>
            <p:nvPr/>
          </p:nvSpPr>
          <p:spPr bwMode="auto">
            <a:xfrm>
              <a:off x="8544310" y="8016123"/>
              <a:ext cx="1951466" cy="73919"/>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55" name="Rectangle 435"/>
            <p:cNvSpPr>
              <a:spLocks noChangeArrowheads="1"/>
            </p:cNvSpPr>
            <p:nvPr/>
          </p:nvSpPr>
          <p:spPr bwMode="auto">
            <a:xfrm>
              <a:off x="8544310" y="8016123"/>
              <a:ext cx="1951466" cy="73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56" name="Rectangle 436"/>
            <p:cNvSpPr>
              <a:spLocks noChangeArrowheads="1"/>
            </p:cNvSpPr>
            <p:nvPr/>
          </p:nvSpPr>
          <p:spPr bwMode="auto">
            <a:xfrm>
              <a:off x="8455607" y="8237880"/>
              <a:ext cx="2040169" cy="73919"/>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57" name="Rectangle 437"/>
            <p:cNvSpPr>
              <a:spLocks noChangeArrowheads="1"/>
            </p:cNvSpPr>
            <p:nvPr/>
          </p:nvSpPr>
          <p:spPr bwMode="auto">
            <a:xfrm>
              <a:off x="8455607" y="8237880"/>
              <a:ext cx="2040169" cy="73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58" name="Rectangle 438"/>
            <p:cNvSpPr>
              <a:spLocks noChangeArrowheads="1"/>
            </p:cNvSpPr>
            <p:nvPr/>
          </p:nvSpPr>
          <p:spPr bwMode="auto">
            <a:xfrm>
              <a:off x="8455607" y="8459638"/>
              <a:ext cx="2040169" cy="73919"/>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59" name="Rectangle 439"/>
            <p:cNvSpPr>
              <a:spLocks noChangeArrowheads="1"/>
            </p:cNvSpPr>
            <p:nvPr/>
          </p:nvSpPr>
          <p:spPr bwMode="auto">
            <a:xfrm>
              <a:off x="8455607" y="8459638"/>
              <a:ext cx="2040169" cy="73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60" name="Rectangle 440"/>
            <p:cNvSpPr>
              <a:spLocks noChangeArrowheads="1"/>
            </p:cNvSpPr>
            <p:nvPr/>
          </p:nvSpPr>
          <p:spPr bwMode="auto">
            <a:xfrm>
              <a:off x="8455607" y="8696179"/>
              <a:ext cx="2040169" cy="73919"/>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61" name="Rectangle 441"/>
            <p:cNvSpPr>
              <a:spLocks noChangeArrowheads="1"/>
            </p:cNvSpPr>
            <p:nvPr/>
          </p:nvSpPr>
          <p:spPr bwMode="auto">
            <a:xfrm>
              <a:off x="8455607" y="8696179"/>
              <a:ext cx="2040169" cy="73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62" name="Rectangle 442"/>
            <p:cNvSpPr>
              <a:spLocks noChangeArrowheads="1"/>
            </p:cNvSpPr>
            <p:nvPr/>
          </p:nvSpPr>
          <p:spPr bwMode="auto">
            <a:xfrm>
              <a:off x="8455607" y="8917937"/>
              <a:ext cx="2040169" cy="73919"/>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63" name="Rectangle 443"/>
            <p:cNvSpPr>
              <a:spLocks noChangeArrowheads="1"/>
            </p:cNvSpPr>
            <p:nvPr/>
          </p:nvSpPr>
          <p:spPr bwMode="auto">
            <a:xfrm>
              <a:off x="8455607" y="8917937"/>
              <a:ext cx="2040169" cy="73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64" name="Rectangle 444"/>
            <p:cNvSpPr>
              <a:spLocks noChangeArrowheads="1"/>
            </p:cNvSpPr>
            <p:nvPr/>
          </p:nvSpPr>
          <p:spPr bwMode="auto">
            <a:xfrm>
              <a:off x="8455607" y="9154478"/>
              <a:ext cx="2040169" cy="73919"/>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65" name="Rectangle 445"/>
            <p:cNvSpPr>
              <a:spLocks noChangeArrowheads="1"/>
            </p:cNvSpPr>
            <p:nvPr/>
          </p:nvSpPr>
          <p:spPr bwMode="auto">
            <a:xfrm>
              <a:off x="8455607" y="9154478"/>
              <a:ext cx="2040169" cy="73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66" name="Rectangle 446"/>
            <p:cNvSpPr>
              <a:spLocks noChangeArrowheads="1"/>
            </p:cNvSpPr>
            <p:nvPr/>
          </p:nvSpPr>
          <p:spPr bwMode="auto">
            <a:xfrm>
              <a:off x="8455607" y="9376236"/>
              <a:ext cx="2040169" cy="73919"/>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67" name="Rectangle 447"/>
            <p:cNvSpPr>
              <a:spLocks noChangeArrowheads="1"/>
            </p:cNvSpPr>
            <p:nvPr/>
          </p:nvSpPr>
          <p:spPr bwMode="auto">
            <a:xfrm>
              <a:off x="8455607" y="9376236"/>
              <a:ext cx="2040169" cy="73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68" name="Rectangle 448"/>
            <p:cNvSpPr>
              <a:spLocks noChangeArrowheads="1"/>
            </p:cNvSpPr>
            <p:nvPr/>
          </p:nvSpPr>
          <p:spPr bwMode="auto">
            <a:xfrm>
              <a:off x="8455607" y="9612777"/>
              <a:ext cx="2040169" cy="88703"/>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69" name="Rectangle 449"/>
            <p:cNvSpPr>
              <a:spLocks noChangeArrowheads="1"/>
            </p:cNvSpPr>
            <p:nvPr/>
          </p:nvSpPr>
          <p:spPr bwMode="auto">
            <a:xfrm>
              <a:off x="8455607" y="9612777"/>
              <a:ext cx="2040169" cy="88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70" name="Rectangle 450"/>
            <p:cNvSpPr>
              <a:spLocks noChangeArrowheads="1"/>
            </p:cNvSpPr>
            <p:nvPr/>
          </p:nvSpPr>
          <p:spPr bwMode="auto">
            <a:xfrm>
              <a:off x="8455607" y="9849318"/>
              <a:ext cx="2040169" cy="73919"/>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71" name="Rectangle 451"/>
            <p:cNvSpPr>
              <a:spLocks noChangeArrowheads="1"/>
            </p:cNvSpPr>
            <p:nvPr/>
          </p:nvSpPr>
          <p:spPr bwMode="auto">
            <a:xfrm>
              <a:off x="8455607" y="9849318"/>
              <a:ext cx="2040169" cy="73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72" name="Freeform 458"/>
            <p:cNvSpPr/>
            <p:nvPr/>
          </p:nvSpPr>
          <p:spPr bwMode="auto">
            <a:xfrm>
              <a:off x="8278202" y="7232580"/>
              <a:ext cx="0" cy="3148957"/>
            </a:xfrm>
            <a:custGeom>
              <a:avLst/>
              <a:gdLst>
                <a:gd name="T0" fmla="*/ 0 h 1278"/>
                <a:gd name="T1" fmla="*/ 0 h 1278"/>
                <a:gd name="T2" fmla="*/ 1266 h 1278"/>
                <a:gd name="T3" fmla="*/ 1278 h 1278"/>
                <a:gd name="T4" fmla="*/ 0 h 1278"/>
              </a:gdLst>
              <a:ahLst/>
              <a:cxnLst>
                <a:cxn ang="0">
                  <a:pos x="0" y="T0"/>
                </a:cxn>
                <a:cxn ang="0">
                  <a:pos x="0" y="T1"/>
                </a:cxn>
                <a:cxn ang="0">
                  <a:pos x="0" y="T2"/>
                </a:cxn>
                <a:cxn ang="0">
                  <a:pos x="0" y="T3"/>
                </a:cxn>
                <a:cxn ang="0">
                  <a:pos x="0" y="T4"/>
                </a:cxn>
              </a:cxnLst>
              <a:rect l="0" t="0" r="r" b="b"/>
              <a:pathLst>
                <a:path h="1278">
                  <a:moveTo>
                    <a:pt x="0" y="0"/>
                  </a:moveTo>
                  <a:lnTo>
                    <a:pt x="0" y="0"/>
                  </a:lnTo>
                  <a:lnTo>
                    <a:pt x="0" y="1266"/>
                  </a:lnTo>
                  <a:lnTo>
                    <a:pt x="0" y="1278"/>
                  </a:lnTo>
                  <a:lnTo>
                    <a:pt x="0" y="0"/>
                  </a:lnTo>
                  <a:close/>
                </a:path>
              </a:pathLst>
            </a:custGeom>
            <a:solidFill>
              <a:srgbClr val="DBDAD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th-TH"/>
            </a:p>
          </p:txBody>
        </p:sp>
        <p:sp>
          <p:nvSpPr>
            <p:cNvPr id="73" name="Freeform 459"/>
            <p:cNvSpPr/>
            <p:nvPr/>
          </p:nvSpPr>
          <p:spPr bwMode="auto">
            <a:xfrm>
              <a:off x="8278202" y="7232580"/>
              <a:ext cx="0" cy="3148957"/>
            </a:xfrm>
            <a:custGeom>
              <a:avLst/>
              <a:gdLst>
                <a:gd name="T0" fmla="*/ 0 h 1278"/>
                <a:gd name="T1" fmla="*/ 0 h 1278"/>
                <a:gd name="T2" fmla="*/ 1266 h 1278"/>
                <a:gd name="T3" fmla="*/ 1278 h 1278"/>
                <a:gd name="T4" fmla="*/ 0 h 1278"/>
              </a:gdLst>
              <a:ahLst/>
              <a:cxnLst>
                <a:cxn ang="0">
                  <a:pos x="0" y="T0"/>
                </a:cxn>
                <a:cxn ang="0">
                  <a:pos x="0" y="T1"/>
                </a:cxn>
                <a:cxn ang="0">
                  <a:pos x="0" y="T2"/>
                </a:cxn>
                <a:cxn ang="0">
                  <a:pos x="0" y="T3"/>
                </a:cxn>
                <a:cxn ang="0">
                  <a:pos x="0" y="T4"/>
                </a:cxn>
              </a:cxnLst>
              <a:rect l="0" t="0" r="r" b="b"/>
              <a:pathLst>
                <a:path h="1278">
                  <a:moveTo>
                    <a:pt x="0" y="0"/>
                  </a:moveTo>
                  <a:lnTo>
                    <a:pt x="0" y="0"/>
                  </a:lnTo>
                  <a:lnTo>
                    <a:pt x="0" y="1266"/>
                  </a:lnTo>
                  <a:lnTo>
                    <a:pt x="0" y="1278"/>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th-TH"/>
            </a:p>
          </p:txBody>
        </p:sp>
        <p:sp>
          <p:nvSpPr>
            <p:cNvPr id="74" name="Rectangle 461"/>
            <p:cNvSpPr>
              <a:spLocks noChangeArrowheads="1"/>
            </p:cNvSpPr>
            <p:nvPr/>
          </p:nvSpPr>
          <p:spPr bwMode="auto">
            <a:xfrm>
              <a:off x="8278202" y="10381536"/>
              <a:ext cx="1877547" cy="44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75" name="Freeform 462"/>
            <p:cNvSpPr/>
            <p:nvPr/>
          </p:nvSpPr>
          <p:spPr bwMode="auto">
            <a:xfrm>
              <a:off x="8662581" y="6877767"/>
              <a:ext cx="2439333" cy="3355931"/>
            </a:xfrm>
            <a:custGeom>
              <a:avLst/>
              <a:gdLst>
                <a:gd name="T0" fmla="*/ 798 w 990"/>
                <a:gd name="T1" fmla="*/ 0 h 1362"/>
                <a:gd name="T2" fmla="*/ 0 w 990"/>
                <a:gd name="T3" fmla="*/ 0 h 1362"/>
                <a:gd name="T4" fmla="*/ 0 w 990"/>
                <a:gd name="T5" fmla="*/ 1362 h 1362"/>
                <a:gd name="T6" fmla="*/ 990 w 990"/>
                <a:gd name="T7" fmla="*/ 1362 h 1362"/>
                <a:gd name="T8" fmla="*/ 990 w 990"/>
                <a:gd name="T9" fmla="*/ 138 h 1362"/>
                <a:gd name="T10" fmla="*/ 798 w 990"/>
                <a:gd name="T11" fmla="*/ 0 h 1362"/>
              </a:gdLst>
              <a:ahLst/>
              <a:cxnLst>
                <a:cxn ang="0">
                  <a:pos x="T0" y="T1"/>
                </a:cxn>
                <a:cxn ang="0">
                  <a:pos x="T2" y="T3"/>
                </a:cxn>
                <a:cxn ang="0">
                  <a:pos x="T4" y="T5"/>
                </a:cxn>
                <a:cxn ang="0">
                  <a:pos x="T6" y="T7"/>
                </a:cxn>
                <a:cxn ang="0">
                  <a:pos x="T8" y="T9"/>
                </a:cxn>
                <a:cxn ang="0">
                  <a:pos x="T10" y="T11"/>
                </a:cxn>
              </a:cxnLst>
              <a:rect l="0" t="0" r="r" b="b"/>
              <a:pathLst>
                <a:path w="990" h="1362">
                  <a:moveTo>
                    <a:pt x="798" y="0"/>
                  </a:moveTo>
                  <a:lnTo>
                    <a:pt x="0" y="0"/>
                  </a:lnTo>
                  <a:lnTo>
                    <a:pt x="0" y="1362"/>
                  </a:lnTo>
                  <a:lnTo>
                    <a:pt x="990" y="1362"/>
                  </a:lnTo>
                  <a:lnTo>
                    <a:pt x="990" y="138"/>
                  </a:lnTo>
                  <a:lnTo>
                    <a:pt x="798" y="0"/>
                  </a:ln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th-TH"/>
            </a:p>
          </p:txBody>
        </p:sp>
        <p:sp>
          <p:nvSpPr>
            <p:cNvPr id="76" name="Freeform 463"/>
            <p:cNvSpPr/>
            <p:nvPr/>
          </p:nvSpPr>
          <p:spPr bwMode="auto">
            <a:xfrm>
              <a:off x="8662581" y="6877767"/>
              <a:ext cx="2439333" cy="3355931"/>
            </a:xfrm>
            <a:custGeom>
              <a:avLst/>
              <a:gdLst>
                <a:gd name="T0" fmla="*/ 798 w 990"/>
                <a:gd name="T1" fmla="*/ 0 h 1362"/>
                <a:gd name="T2" fmla="*/ 0 w 990"/>
                <a:gd name="T3" fmla="*/ 0 h 1362"/>
                <a:gd name="T4" fmla="*/ 0 w 990"/>
                <a:gd name="T5" fmla="*/ 1362 h 1362"/>
                <a:gd name="T6" fmla="*/ 990 w 990"/>
                <a:gd name="T7" fmla="*/ 1362 h 1362"/>
                <a:gd name="T8" fmla="*/ 990 w 990"/>
                <a:gd name="T9" fmla="*/ 138 h 1362"/>
                <a:gd name="T10" fmla="*/ 798 w 990"/>
                <a:gd name="T11" fmla="*/ 0 h 1362"/>
              </a:gdLst>
              <a:ahLst/>
              <a:cxnLst>
                <a:cxn ang="0">
                  <a:pos x="T0" y="T1"/>
                </a:cxn>
                <a:cxn ang="0">
                  <a:pos x="T2" y="T3"/>
                </a:cxn>
                <a:cxn ang="0">
                  <a:pos x="T4" y="T5"/>
                </a:cxn>
                <a:cxn ang="0">
                  <a:pos x="T6" y="T7"/>
                </a:cxn>
                <a:cxn ang="0">
                  <a:pos x="T8" y="T9"/>
                </a:cxn>
                <a:cxn ang="0">
                  <a:pos x="T10" y="T11"/>
                </a:cxn>
              </a:cxnLst>
              <a:rect l="0" t="0" r="r" b="b"/>
              <a:pathLst>
                <a:path w="990" h="1362">
                  <a:moveTo>
                    <a:pt x="798" y="0"/>
                  </a:moveTo>
                  <a:lnTo>
                    <a:pt x="0" y="0"/>
                  </a:lnTo>
                  <a:lnTo>
                    <a:pt x="0" y="1362"/>
                  </a:lnTo>
                  <a:lnTo>
                    <a:pt x="990" y="1362"/>
                  </a:lnTo>
                  <a:lnTo>
                    <a:pt x="990" y="138"/>
                  </a:lnTo>
                  <a:lnTo>
                    <a:pt x="79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th-TH"/>
            </a:p>
          </p:txBody>
        </p:sp>
        <p:sp>
          <p:nvSpPr>
            <p:cNvPr id="77" name="Freeform 464"/>
            <p:cNvSpPr/>
            <p:nvPr/>
          </p:nvSpPr>
          <p:spPr bwMode="auto">
            <a:xfrm>
              <a:off x="10628831" y="6877767"/>
              <a:ext cx="473083" cy="340028"/>
            </a:xfrm>
            <a:custGeom>
              <a:avLst/>
              <a:gdLst>
                <a:gd name="T0" fmla="*/ 0 w 192"/>
                <a:gd name="T1" fmla="*/ 138 h 138"/>
                <a:gd name="T2" fmla="*/ 192 w 192"/>
                <a:gd name="T3" fmla="*/ 138 h 138"/>
                <a:gd name="T4" fmla="*/ 0 w 192"/>
                <a:gd name="T5" fmla="*/ 0 h 138"/>
                <a:gd name="T6" fmla="*/ 0 w 192"/>
                <a:gd name="T7" fmla="*/ 138 h 138"/>
              </a:gdLst>
              <a:ahLst/>
              <a:cxnLst>
                <a:cxn ang="0">
                  <a:pos x="T0" y="T1"/>
                </a:cxn>
                <a:cxn ang="0">
                  <a:pos x="T2" y="T3"/>
                </a:cxn>
                <a:cxn ang="0">
                  <a:pos x="T4" y="T5"/>
                </a:cxn>
                <a:cxn ang="0">
                  <a:pos x="T6" y="T7"/>
                </a:cxn>
              </a:cxnLst>
              <a:rect l="0" t="0" r="r" b="b"/>
              <a:pathLst>
                <a:path w="192" h="138">
                  <a:moveTo>
                    <a:pt x="0" y="138"/>
                  </a:moveTo>
                  <a:lnTo>
                    <a:pt x="192" y="138"/>
                  </a:lnTo>
                  <a:lnTo>
                    <a:pt x="0" y="0"/>
                  </a:lnTo>
                  <a:lnTo>
                    <a:pt x="0" y="138"/>
                  </a:lnTo>
                  <a:close/>
                </a:path>
              </a:pathLst>
            </a:custGeom>
            <a:solidFill>
              <a:srgbClr val="E9E9E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th-TH"/>
            </a:p>
          </p:txBody>
        </p:sp>
        <p:sp>
          <p:nvSpPr>
            <p:cNvPr id="78" name="Rectangle 465"/>
            <p:cNvSpPr>
              <a:spLocks noChangeArrowheads="1"/>
            </p:cNvSpPr>
            <p:nvPr/>
          </p:nvSpPr>
          <p:spPr bwMode="auto">
            <a:xfrm>
              <a:off x="8766068" y="7040390"/>
              <a:ext cx="694840" cy="88703"/>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79" name="Rectangle 466"/>
            <p:cNvSpPr>
              <a:spLocks noChangeArrowheads="1"/>
            </p:cNvSpPr>
            <p:nvPr/>
          </p:nvSpPr>
          <p:spPr bwMode="auto">
            <a:xfrm>
              <a:off x="8766068" y="7173444"/>
              <a:ext cx="561785" cy="59135"/>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80" name="Rectangle 467"/>
            <p:cNvSpPr>
              <a:spLocks noChangeArrowheads="1"/>
            </p:cNvSpPr>
            <p:nvPr/>
          </p:nvSpPr>
          <p:spPr bwMode="auto">
            <a:xfrm>
              <a:off x="8766068" y="7276931"/>
              <a:ext cx="813111" cy="59135"/>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81" name="Rectangle 468"/>
            <p:cNvSpPr>
              <a:spLocks noChangeArrowheads="1"/>
            </p:cNvSpPr>
            <p:nvPr/>
          </p:nvSpPr>
          <p:spPr bwMode="auto">
            <a:xfrm>
              <a:off x="9313070" y="7483905"/>
              <a:ext cx="1138355" cy="88703"/>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82" name="Rectangle 469"/>
            <p:cNvSpPr>
              <a:spLocks noChangeArrowheads="1"/>
            </p:cNvSpPr>
            <p:nvPr/>
          </p:nvSpPr>
          <p:spPr bwMode="auto">
            <a:xfrm>
              <a:off x="9313070" y="7616959"/>
              <a:ext cx="428731" cy="59135"/>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83" name="Rectangle 470"/>
            <p:cNvSpPr>
              <a:spLocks noChangeArrowheads="1"/>
            </p:cNvSpPr>
            <p:nvPr/>
          </p:nvSpPr>
          <p:spPr bwMode="auto">
            <a:xfrm>
              <a:off x="9830504" y="7616959"/>
              <a:ext cx="620921" cy="59135"/>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84" name="Rectangle 471"/>
            <p:cNvSpPr>
              <a:spLocks noChangeArrowheads="1"/>
            </p:cNvSpPr>
            <p:nvPr/>
          </p:nvSpPr>
          <p:spPr bwMode="auto">
            <a:xfrm>
              <a:off x="8928690" y="7868284"/>
              <a:ext cx="1951466" cy="73919"/>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85" name="Rectangle 472"/>
            <p:cNvSpPr>
              <a:spLocks noChangeArrowheads="1"/>
            </p:cNvSpPr>
            <p:nvPr/>
          </p:nvSpPr>
          <p:spPr bwMode="auto">
            <a:xfrm>
              <a:off x="8839987" y="8090042"/>
              <a:ext cx="2040169" cy="73919"/>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86" name="Rectangle 473"/>
            <p:cNvSpPr>
              <a:spLocks noChangeArrowheads="1"/>
            </p:cNvSpPr>
            <p:nvPr/>
          </p:nvSpPr>
          <p:spPr bwMode="auto">
            <a:xfrm>
              <a:off x="8839987" y="8311799"/>
              <a:ext cx="2040169" cy="73919"/>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87" name="Rectangle 474"/>
            <p:cNvSpPr>
              <a:spLocks noChangeArrowheads="1"/>
            </p:cNvSpPr>
            <p:nvPr/>
          </p:nvSpPr>
          <p:spPr bwMode="auto">
            <a:xfrm>
              <a:off x="8839987" y="8548341"/>
              <a:ext cx="2040169" cy="73919"/>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88" name="Rectangle 475"/>
            <p:cNvSpPr>
              <a:spLocks noChangeArrowheads="1"/>
            </p:cNvSpPr>
            <p:nvPr/>
          </p:nvSpPr>
          <p:spPr bwMode="auto">
            <a:xfrm>
              <a:off x="8839987" y="8770098"/>
              <a:ext cx="2040169" cy="73919"/>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89" name="Rectangle 476"/>
            <p:cNvSpPr>
              <a:spLocks noChangeArrowheads="1"/>
            </p:cNvSpPr>
            <p:nvPr/>
          </p:nvSpPr>
          <p:spPr bwMode="auto">
            <a:xfrm>
              <a:off x="8839987" y="9006640"/>
              <a:ext cx="2040169" cy="73919"/>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90" name="Rectangle 477"/>
            <p:cNvSpPr>
              <a:spLocks noChangeArrowheads="1"/>
            </p:cNvSpPr>
            <p:nvPr/>
          </p:nvSpPr>
          <p:spPr bwMode="auto">
            <a:xfrm>
              <a:off x="8839987" y="9228397"/>
              <a:ext cx="2040169" cy="73919"/>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91" name="Rectangle 478"/>
            <p:cNvSpPr>
              <a:spLocks noChangeArrowheads="1"/>
            </p:cNvSpPr>
            <p:nvPr/>
          </p:nvSpPr>
          <p:spPr bwMode="auto">
            <a:xfrm>
              <a:off x="8839987" y="9464938"/>
              <a:ext cx="2040169" cy="88703"/>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92" name="Rectangle 479"/>
            <p:cNvSpPr>
              <a:spLocks noChangeArrowheads="1"/>
            </p:cNvSpPr>
            <p:nvPr/>
          </p:nvSpPr>
          <p:spPr bwMode="auto">
            <a:xfrm>
              <a:off x="8839987" y="9701480"/>
              <a:ext cx="2040169" cy="73919"/>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93" name="Rectangle 480"/>
            <p:cNvSpPr>
              <a:spLocks noChangeArrowheads="1"/>
            </p:cNvSpPr>
            <p:nvPr/>
          </p:nvSpPr>
          <p:spPr bwMode="auto">
            <a:xfrm>
              <a:off x="8839987" y="9938021"/>
              <a:ext cx="1478383" cy="73919"/>
            </a:xfrm>
            <a:prstGeom prst="rect">
              <a:avLst/>
            </a:prstGeom>
            <a:solidFill>
              <a:srgbClr val="E9E9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94" name="Freeform 481"/>
            <p:cNvSpPr>
              <a:spLocks noEditPoints="1"/>
            </p:cNvSpPr>
            <p:nvPr/>
          </p:nvSpPr>
          <p:spPr bwMode="auto">
            <a:xfrm>
              <a:off x="8603446" y="7084741"/>
              <a:ext cx="59135" cy="3193308"/>
            </a:xfrm>
            <a:custGeom>
              <a:avLst/>
              <a:gdLst>
                <a:gd name="T0" fmla="*/ 0 w 24"/>
                <a:gd name="T1" fmla="*/ 1248 h 1296"/>
                <a:gd name="T2" fmla="*/ 24 w 24"/>
                <a:gd name="T3" fmla="*/ 1296 h 1296"/>
                <a:gd name="T4" fmla="*/ 24 w 24"/>
                <a:gd name="T5" fmla="*/ 1248 h 1296"/>
                <a:gd name="T6" fmla="*/ 0 w 24"/>
                <a:gd name="T7" fmla="*/ 1152 h 1296"/>
                <a:gd name="T8" fmla="*/ 24 w 24"/>
                <a:gd name="T9" fmla="*/ 1218 h 1296"/>
                <a:gd name="T10" fmla="*/ 24 w 24"/>
                <a:gd name="T11" fmla="*/ 1062 h 1296"/>
                <a:gd name="T12" fmla="*/ 0 w 24"/>
                <a:gd name="T13" fmla="*/ 1122 h 1296"/>
                <a:gd name="T14" fmla="*/ 24 w 24"/>
                <a:gd name="T15" fmla="*/ 1062 h 1296"/>
                <a:gd name="T16" fmla="*/ 0 w 24"/>
                <a:gd name="T17" fmla="*/ 960 h 1296"/>
                <a:gd name="T18" fmla="*/ 24 w 24"/>
                <a:gd name="T19" fmla="*/ 1026 h 1296"/>
                <a:gd name="T20" fmla="*/ 24 w 24"/>
                <a:gd name="T21" fmla="*/ 870 h 1296"/>
                <a:gd name="T22" fmla="*/ 0 w 24"/>
                <a:gd name="T23" fmla="*/ 930 h 1296"/>
                <a:gd name="T24" fmla="*/ 24 w 24"/>
                <a:gd name="T25" fmla="*/ 870 h 1296"/>
                <a:gd name="T26" fmla="*/ 0 w 24"/>
                <a:gd name="T27" fmla="*/ 774 h 1296"/>
                <a:gd name="T28" fmla="*/ 24 w 24"/>
                <a:gd name="T29" fmla="*/ 840 h 1296"/>
                <a:gd name="T30" fmla="*/ 24 w 24"/>
                <a:gd name="T31" fmla="*/ 684 h 1296"/>
                <a:gd name="T32" fmla="*/ 0 w 24"/>
                <a:gd name="T33" fmla="*/ 744 h 1296"/>
                <a:gd name="T34" fmla="*/ 24 w 24"/>
                <a:gd name="T35" fmla="*/ 684 h 1296"/>
                <a:gd name="T36" fmla="*/ 0 w 24"/>
                <a:gd name="T37" fmla="*/ 588 h 1296"/>
                <a:gd name="T38" fmla="*/ 24 w 24"/>
                <a:gd name="T39" fmla="*/ 654 h 1296"/>
                <a:gd name="T40" fmla="*/ 24 w 24"/>
                <a:gd name="T41" fmla="*/ 498 h 1296"/>
                <a:gd name="T42" fmla="*/ 0 w 24"/>
                <a:gd name="T43" fmla="*/ 558 h 1296"/>
                <a:gd name="T44" fmla="*/ 24 w 24"/>
                <a:gd name="T45" fmla="*/ 498 h 1296"/>
                <a:gd name="T46" fmla="*/ 0 w 24"/>
                <a:gd name="T47" fmla="*/ 408 h 1296"/>
                <a:gd name="T48" fmla="*/ 24 w 24"/>
                <a:gd name="T49" fmla="*/ 468 h 1296"/>
                <a:gd name="T50" fmla="*/ 24 w 24"/>
                <a:gd name="T51" fmla="*/ 162 h 1296"/>
                <a:gd name="T52" fmla="*/ 0 w 24"/>
                <a:gd name="T53" fmla="*/ 378 h 1296"/>
                <a:gd name="T54" fmla="*/ 24 w 24"/>
                <a:gd name="T55" fmla="*/ 162 h 1296"/>
                <a:gd name="T56" fmla="*/ 0 w 24"/>
                <a:gd name="T57" fmla="*/ 120 h 1296"/>
                <a:gd name="T58" fmla="*/ 24 w 24"/>
                <a:gd name="T59" fmla="*/ 138 h 1296"/>
                <a:gd name="T60" fmla="*/ 24 w 24"/>
                <a:gd name="T61" fmla="*/ 78 h 1296"/>
                <a:gd name="T62" fmla="*/ 0 w 24"/>
                <a:gd name="T63" fmla="*/ 96 h 1296"/>
                <a:gd name="T64" fmla="*/ 24 w 24"/>
                <a:gd name="T65" fmla="*/ 78 h 1296"/>
                <a:gd name="T66" fmla="*/ 0 w 24"/>
                <a:gd name="T67" fmla="*/ 0 h 1296"/>
                <a:gd name="T68" fmla="*/ 24 w 24"/>
                <a:gd name="T69" fmla="*/ 42 h 1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4" h="1296">
                  <a:moveTo>
                    <a:pt x="24" y="1248"/>
                  </a:moveTo>
                  <a:lnTo>
                    <a:pt x="0" y="1248"/>
                  </a:lnTo>
                  <a:lnTo>
                    <a:pt x="0" y="1296"/>
                  </a:lnTo>
                  <a:lnTo>
                    <a:pt x="24" y="1296"/>
                  </a:lnTo>
                  <a:lnTo>
                    <a:pt x="24" y="1278"/>
                  </a:lnTo>
                  <a:lnTo>
                    <a:pt x="24" y="1248"/>
                  </a:lnTo>
                  <a:close/>
                  <a:moveTo>
                    <a:pt x="24" y="1152"/>
                  </a:moveTo>
                  <a:lnTo>
                    <a:pt x="0" y="1152"/>
                  </a:lnTo>
                  <a:lnTo>
                    <a:pt x="0" y="1218"/>
                  </a:lnTo>
                  <a:lnTo>
                    <a:pt x="24" y="1218"/>
                  </a:lnTo>
                  <a:lnTo>
                    <a:pt x="24" y="1152"/>
                  </a:lnTo>
                  <a:close/>
                  <a:moveTo>
                    <a:pt x="24" y="1062"/>
                  </a:moveTo>
                  <a:lnTo>
                    <a:pt x="0" y="1062"/>
                  </a:lnTo>
                  <a:lnTo>
                    <a:pt x="0" y="1122"/>
                  </a:lnTo>
                  <a:lnTo>
                    <a:pt x="24" y="1122"/>
                  </a:lnTo>
                  <a:lnTo>
                    <a:pt x="24" y="1062"/>
                  </a:lnTo>
                  <a:close/>
                  <a:moveTo>
                    <a:pt x="24" y="960"/>
                  </a:moveTo>
                  <a:lnTo>
                    <a:pt x="0" y="960"/>
                  </a:lnTo>
                  <a:lnTo>
                    <a:pt x="0" y="1026"/>
                  </a:lnTo>
                  <a:lnTo>
                    <a:pt x="24" y="1026"/>
                  </a:lnTo>
                  <a:lnTo>
                    <a:pt x="24" y="960"/>
                  </a:lnTo>
                  <a:close/>
                  <a:moveTo>
                    <a:pt x="24" y="870"/>
                  </a:moveTo>
                  <a:lnTo>
                    <a:pt x="0" y="870"/>
                  </a:lnTo>
                  <a:lnTo>
                    <a:pt x="0" y="930"/>
                  </a:lnTo>
                  <a:lnTo>
                    <a:pt x="24" y="930"/>
                  </a:lnTo>
                  <a:lnTo>
                    <a:pt x="24" y="870"/>
                  </a:lnTo>
                  <a:close/>
                  <a:moveTo>
                    <a:pt x="24" y="774"/>
                  </a:moveTo>
                  <a:lnTo>
                    <a:pt x="0" y="774"/>
                  </a:lnTo>
                  <a:lnTo>
                    <a:pt x="0" y="840"/>
                  </a:lnTo>
                  <a:lnTo>
                    <a:pt x="24" y="840"/>
                  </a:lnTo>
                  <a:lnTo>
                    <a:pt x="24" y="774"/>
                  </a:lnTo>
                  <a:close/>
                  <a:moveTo>
                    <a:pt x="24" y="684"/>
                  </a:moveTo>
                  <a:lnTo>
                    <a:pt x="0" y="684"/>
                  </a:lnTo>
                  <a:lnTo>
                    <a:pt x="0" y="744"/>
                  </a:lnTo>
                  <a:lnTo>
                    <a:pt x="24" y="744"/>
                  </a:lnTo>
                  <a:lnTo>
                    <a:pt x="24" y="684"/>
                  </a:lnTo>
                  <a:close/>
                  <a:moveTo>
                    <a:pt x="24" y="588"/>
                  </a:moveTo>
                  <a:lnTo>
                    <a:pt x="0" y="588"/>
                  </a:lnTo>
                  <a:lnTo>
                    <a:pt x="0" y="654"/>
                  </a:lnTo>
                  <a:lnTo>
                    <a:pt x="24" y="654"/>
                  </a:lnTo>
                  <a:lnTo>
                    <a:pt x="24" y="588"/>
                  </a:lnTo>
                  <a:close/>
                  <a:moveTo>
                    <a:pt x="24" y="498"/>
                  </a:moveTo>
                  <a:lnTo>
                    <a:pt x="0" y="498"/>
                  </a:lnTo>
                  <a:lnTo>
                    <a:pt x="0" y="558"/>
                  </a:lnTo>
                  <a:lnTo>
                    <a:pt x="24" y="558"/>
                  </a:lnTo>
                  <a:lnTo>
                    <a:pt x="24" y="498"/>
                  </a:lnTo>
                  <a:close/>
                  <a:moveTo>
                    <a:pt x="24" y="408"/>
                  </a:moveTo>
                  <a:lnTo>
                    <a:pt x="0" y="408"/>
                  </a:lnTo>
                  <a:lnTo>
                    <a:pt x="0" y="468"/>
                  </a:lnTo>
                  <a:lnTo>
                    <a:pt x="24" y="468"/>
                  </a:lnTo>
                  <a:lnTo>
                    <a:pt x="24" y="408"/>
                  </a:lnTo>
                  <a:close/>
                  <a:moveTo>
                    <a:pt x="24" y="162"/>
                  </a:moveTo>
                  <a:lnTo>
                    <a:pt x="0" y="162"/>
                  </a:lnTo>
                  <a:lnTo>
                    <a:pt x="0" y="378"/>
                  </a:lnTo>
                  <a:lnTo>
                    <a:pt x="24" y="378"/>
                  </a:lnTo>
                  <a:lnTo>
                    <a:pt x="24" y="162"/>
                  </a:lnTo>
                  <a:close/>
                  <a:moveTo>
                    <a:pt x="24" y="120"/>
                  </a:moveTo>
                  <a:lnTo>
                    <a:pt x="0" y="120"/>
                  </a:lnTo>
                  <a:lnTo>
                    <a:pt x="0" y="138"/>
                  </a:lnTo>
                  <a:lnTo>
                    <a:pt x="24" y="138"/>
                  </a:lnTo>
                  <a:lnTo>
                    <a:pt x="24" y="120"/>
                  </a:lnTo>
                  <a:close/>
                  <a:moveTo>
                    <a:pt x="24" y="78"/>
                  </a:moveTo>
                  <a:lnTo>
                    <a:pt x="0" y="78"/>
                  </a:lnTo>
                  <a:lnTo>
                    <a:pt x="0" y="96"/>
                  </a:lnTo>
                  <a:lnTo>
                    <a:pt x="24" y="96"/>
                  </a:lnTo>
                  <a:lnTo>
                    <a:pt x="24" y="78"/>
                  </a:lnTo>
                  <a:close/>
                  <a:moveTo>
                    <a:pt x="24" y="0"/>
                  </a:moveTo>
                  <a:lnTo>
                    <a:pt x="0" y="0"/>
                  </a:lnTo>
                  <a:lnTo>
                    <a:pt x="0" y="42"/>
                  </a:lnTo>
                  <a:lnTo>
                    <a:pt x="24" y="42"/>
                  </a:lnTo>
                  <a:lnTo>
                    <a:pt x="24" y="0"/>
                  </a:lnTo>
                  <a:close/>
                </a:path>
              </a:pathLst>
            </a:custGeom>
            <a:solidFill>
              <a:srgbClr val="DBDAD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th-TH"/>
            </a:p>
          </p:txBody>
        </p:sp>
        <p:sp>
          <p:nvSpPr>
            <p:cNvPr id="95" name="Freeform 482"/>
            <p:cNvSpPr>
              <a:spLocks noEditPoints="1"/>
            </p:cNvSpPr>
            <p:nvPr/>
          </p:nvSpPr>
          <p:spPr bwMode="auto">
            <a:xfrm>
              <a:off x="8603446" y="7084741"/>
              <a:ext cx="59135" cy="3193308"/>
            </a:xfrm>
            <a:custGeom>
              <a:avLst/>
              <a:gdLst>
                <a:gd name="T0" fmla="*/ 0 w 24"/>
                <a:gd name="T1" fmla="*/ 1248 h 1296"/>
                <a:gd name="T2" fmla="*/ 24 w 24"/>
                <a:gd name="T3" fmla="*/ 1296 h 1296"/>
                <a:gd name="T4" fmla="*/ 24 w 24"/>
                <a:gd name="T5" fmla="*/ 1248 h 1296"/>
                <a:gd name="T6" fmla="*/ 0 w 24"/>
                <a:gd name="T7" fmla="*/ 1152 h 1296"/>
                <a:gd name="T8" fmla="*/ 24 w 24"/>
                <a:gd name="T9" fmla="*/ 1218 h 1296"/>
                <a:gd name="T10" fmla="*/ 24 w 24"/>
                <a:gd name="T11" fmla="*/ 1062 h 1296"/>
                <a:gd name="T12" fmla="*/ 0 w 24"/>
                <a:gd name="T13" fmla="*/ 1122 h 1296"/>
                <a:gd name="T14" fmla="*/ 24 w 24"/>
                <a:gd name="T15" fmla="*/ 1062 h 1296"/>
                <a:gd name="T16" fmla="*/ 0 w 24"/>
                <a:gd name="T17" fmla="*/ 960 h 1296"/>
                <a:gd name="T18" fmla="*/ 24 w 24"/>
                <a:gd name="T19" fmla="*/ 1026 h 1296"/>
                <a:gd name="T20" fmla="*/ 24 w 24"/>
                <a:gd name="T21" fmla="*/ 870 h 1296"/>
                <a:gd name="T22" fmla="*/ 0 w 24"/>
                <a:gd name="T23" fmla="*/ 930 h 1296"/>
                <a:gd name="T24" fmla="*/ 24 w 24"/>
                <a:gd name="T25" fmla="*/ 870 h 1296"/>
                <a:gd name="T26" fmla="*/ 0 w 24"/>
                <a:gd name="T27" fmla="*/ 774 h 1296"/>
                <a:gd name="T28" fmla="*/ 24 w 24"/>
                <a:gd name="T29" fmla="*/ 840 h 1296"/>
                <a:gd name="T30" fmla="*/ 24 w 24"/>
                <a:gd name="T31" fmla="*/ 684 h 1296"/>
                <a:gd name="T32" fmla="*/ 0 w 24"/>
                <a:gd name="T33" fmla="*/ 744 h 1296"/>
                <a:gd name="T34" fmla="*/ 24 w 24"/>
                <a:gd name="T35" fmla="*/ 684 h 1296"/>
                <a:gd name="T36" fmla="*/ 0 w 24"/>
                <a:gd name="T37" fmla="*/ 588 h 1296"/>
                <a:gd name="T38" fmla="*/ 24 w 24"/>
                <a:gd name="T39" fmla="*/ 654 h 1296"/>
                <a:gd name="T40" fmla="*/ 24 w 24"/>
                <a:gd name="T41" fmla="*/ 498 h 1296"/>
                <a:gd name="T42" fmla="*/ 0 w 24"/>
                <a:gd name="T43" fmla="*/ 558 h 1296"/>
                <a:gd name="T44" fmla="*/ 24 w 24"/>
                <a:gd name="T45" fmla="*/ 498 h 1296"/>
                <a:gd name="T46" fmla="*/ 0 w 24"/>
                <a:gd name="T47" fmla="*/ 408 h 1296"/>
                <a:gd name="T48" fmla="*/ 24 w 24"/>
                <a:gd name="T49" fmla="*/ 468 h 1296"/>
                <a:gd name="T50" fmla="*/ 24 w 24"/>
                <a:gd name="T51" fmla="*/ 162 h 1296"/>
                <a:gd name="T52" fmla="*/ 0 w 24"/>
                <a:gd name="T53" fmla="*/ 378 h 1296"/>
                <a:gd name="T54" fmla="*/ 24 w 24"/>
                <a:gd name="T55" fmla="*/ 162 h 1296"/>
                <a:gd name="T56" fmla="*/ 0 w 24"/>
                <a:gd name="T57" fmla="*/ 120 h 1296"/>
                <a:gd name="T58" fmla="*/ 24 w 24"/>
                <a:gd name="T59" fmla="*/ 138 h 1296"/>
                <a:gd name="T60" fmla="*/ 24 w 24"/>
                <a:gd name="T61" fmla="*/ 78 h 1296"/>
                <a:gd name="T62" fmla="*/ 0 w 24"/>
                <a:gd name="T63" fmla="*/ 96 h 1296"/>
                <a:gd name="T64" fmla="*/ 24 w 24"/>
                <a:gd name="T65" fmla="*/ 78 h 1296"/>
                <a:gd name="T66" fmla="*/ 0 w 24"/>
                <a:gd name="T67" fmla="*/ 0 h 1296"/>
                <a:gd name="T68" fmla="*/ 24 w 24"/>
                <a:gd name="T69" fmla="*/ 42 h 1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4" h="1296">
                  <a:moveTo>
                    <a:pt x="24" y="1248"/>
                  </a:moveTo>
                  <a:lnTo>
                    <a:pt x="0" y="1248"/>
                  </a:lnTo>
                  <a:lnTo>
                    <a:pt x="0" y="1296"/>
                  </a:lnTo>
                  <a:lnTo>
                    <a:pt x="24" y="1296"/>
                  </a:lnTo>
                  <a:lnTo>
                    <a:pt x="24" y="1278"/>
                  </a:lnTo>
                  <a:lnTo>
                    <a:pt x="24" y="1248"/>
                  </a:lnTo>
                  <a:moveTo>
                    <a:pt x="24" y="1152"/>
                  </a:moveTo>
                  <a:lnTo>
                    <a:pt x="0" y="1152"/>
                  </a:lnTo>
                  <a:lnTo>
                    <a:pt x="0" y="1218"/>
                  </a:lnTo>
                  <a:lnTo>
                    <a:pt x="24" y="1218"/>
                  </a:lnTo>
                  <a:lnTo>
                    <a:pt x="24" y="1152"/>
                  </a:lnTo>
                  <a:moveTo>
                    <a:pt x="24" y="1062"/>
                  </a:moveTo>
                  <a:lnTo>
                    <a:pt x="0" y="1062"/>
                  </a:lnTo>
                  <a:lnTo>
                    <a:pt x="0" y="1122"/>
                  </a:lnTo>
                  <a:lnTo>
                    <a:pt x="24" y="1122"/>
                  </a:lnTo>
                  <a:lnTo>
                    <a:pt x="24" y="1062"/>
                  </a:lnTo>
                  <a:moveTo>
                    <a:pt x="24" y="960"/>
                  </a:moveTo>
                  <a:lnTo>
                    <a:pt x="0" y="960"/>
                  </a:lnTo>
                  <a:lnTo>
                    <a:pt x="0" y="1026"/>
                  </a:lnTo>
                  <a:lnTo>
                    <a:pt x="24" y="1026"/>
                  </a:lnTo>
                  <a:lnTo>
                    <a:pt x="24" y="960"/>
                  </a:lnTo>
                  <a:moveTo>
                    <a:pt x="24" y="870"/>
                  </a:moveTo>
                  <a:lnTo>
                    <a:pt x="0" y="870"/>
                  </a:lnTo>
                  <a:lnTo>
                    <a:pt x="0" y="930"/>
                  </a:lnTo>
                  <a:lnTo>
                    <a:pt x="24" y="930"/>
                  </a:lnTo>
                  <a:lnTo>
                    <a:pt x="24" y="870"/>
                  </a:lnTo>
                  <a:moveTo>
                    <a:pt x="24" y="774"/>
                  </a:moveTo>
                  <a:lnTo>
                    <a:pt x="0" y="774"/>
                  </a:lnTo>
                  <a:lnTo>
                    <a:pt x="0" y="840"/>
                  </a:lnTo>
                  <a:lnTo>
                    <a:pt x="24" y="840"/>
                  </a:lnTo>
                  <a:lnTo>
                    <a:pt x="24" y="774"/>
                  </a:lnTo>
                  <a:moveTo>
                    <a:pt x="24" y="684"/>
                  </a:moveTo>
                  <a:lnTo>
                    <a:pt x="0" y="684"/>
                  </a:lnTo>
                  <a:lnTo>
                    <a:pt x="0" y="744"/>
                  </a:lnTo>
                  <a:lnTo>
                    <a:pt x="24" y="744"/>
                  </a:lnTo>
                  <a:lnTo>
                    <a:pt x="24" y="684"/>
                  </a:lnTo>
                  <a:moveTo>
                    <a:pt x="24" y="588"/>
                  </a:moveTo>
                  <a:lnTo>
                    <a:pt x="0" y="588"/>
                  </a:lnTo>
                  <a:lnTo>
                    <a:pt x="0" y="654"/>
                  </a:lnTo>
                  <a:lnTo>
                    <a:pt x="24" y="654"/>
                  </a:lnTo>
                  <a:lnTo>
                    <a:pt x="24" y="588"/>
                  </a:lnTo>
                  <a:moveTo>
                    <a:pt x="24" y="498"/>
                  </a:moveTo>
                  <a:lnTo>
                    <a:pt x="0" y="498"/>
                  </a:lnTo>
                  <a:lnTo>
                    <a:pt x="0" y="558"/>
                  </a:lnTo>
                  <a:lnTo>
                    <a:pt x="24" y="558"/>
                  </a:lnTo>
                  <a:lnTo>
                    <a:pt x="24" y="498"/>
                  </a:lnTo>
                  <a:moveTo>
                    <a:pt x="24" y="408"/>
                  </a:moveTo>
                  <a:lnTo>
                    <a:pt x="0" y="408"/>
                  </a:lnTo>
                  <a:lnTo>
                    <a:pt x="0" y="468"/>
                  </a:lnTo>
                  <a:lnTo>
                    <a:pt x="24" y="468"/>
                  </a:lnTo>
                  <a:lnTo>
                    <a:pt x="24" y="408"/>
                  </a:lnTo>
                  <a:moveTo>
                    <a:pt x="24" y="162"/>
                  </a:moveTo>
                  <a:lnTo>
                    <a:pt x="0" y="162"/>
                  </a:lnTo>
                  <a:lnTo>
                    <a:pt x="0" y="378"/>
                  </a:lnTo>
                  <a:lnTo>
                    <a:pt x="24" y="378"/>
                  </a:lnTo>
                  <a:lnTo>
                    <a:pt x="24" y="162"/>
                  </a:lnTo>
                  <a:moveTo>
                    <a:pt x="24" y="120"/>
                  </a:moveTo>
                  <a:lnTo>
                    <a:pt x="0" y="120"/>
                  </a:lnTo>
                  <a:lnTo>
                    <a:pt x="0" y="138"/>
                  </a:lnTo>
                  <a:lnTo>
                    <a:pt x="24" y="138"/>
                  </a:lnTo>
                  <a:lnTo>
                    <a:pt x="24" y="120"/>
                  </a:lnTo>
                  <a:moveTo>
                    <a:pt x="24" y="78"/>
                  </a:moveTo>
                  <a:lnTo>
                    <a:pt x="0" y="78"/>
                  </a:lnTo>
                  <a:lnTo>
                    <a:pt x="0" y="96"/>
                  </a:lnTo>
                  <a:lnTo>
                    <a:pt x="24" y="96"/>
                  </a:lnTo>
                  <a:lnTo>
                    <a:pt x="24" y="78"/>
                  </a:lnTo>
                  <a:moveTo>
                    <a:pt x="24" y="0"/>
                  </a:moveTo>
                  <a:lnTo>
                    <a:pt x="0" y="0"/>
                  </a:lnTo>
                  <a:lnTo>
                    <a:pt x="0" y="42"/>
                  </a:lnTo>
                  <a:lnTo>
                    <a:pt x="24" y="42"/>
                  </a:lnTo>
                  <a:lnTo>
                    <a:pt x="2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th-TH"/>
            </a:p>
          </p:txBody>
        </p:sp>
        <p:sp>
          <p:nvSpPr>
            <p:cNvPr id="96" name="Rectangle 483"/>
            <p:cNvSpPr>
              <a:spLocks noChangeArrowheads="1"/>
            </p:cNvSpPr>
            <p:nvPr/>
          </p:nvSpPr>
          <p:spPr bwMode="auto">
            <a:xfrm>
              <a:off x="8603446" y="7188228"/>
              <a:ext cx="59135" cy="88703"/>
            </a:xfrm>
            <a:prstGeom prst="rect">
              <a:avLst/>
            </a:prstGeom>
            <a:solidFill>
              <a:srgbClr val="CECEC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97" name="Rectangle 484"/>
            <p:cNvSpPr>
              <a:spLocks noChangeArrowheads="1"/>
            </p:cNvSpPr>
            <p:nvPr/>
          </p:nvSpPr>
          <p:spPr bwMode="auto">
            <a:xfrm>
              <a:off x="8603446" y="7188228"/>
              <a:ext cx="59135" cy="88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98" name="Rectangle 485"/>
            <p:cNvSpPr>
              <a:spLocks noChangeArrowheads="1"/>
            </p:cNvSpPr>
            <p:nvPr/>
          </p:nvSpPr>
          <p:spPr bwMode="auto">
            <a:xfrm>
              <a:off x="8603446" y="7321282"/>
              <a:ext cx="59135" cy="59135"/>
            </a:xfrm>
            <a:prstGeom prst="rect">
              <a:avLst/>
            </a:prstGeom>
            <a:solidFill>
              <a:srgbClr val="CECEC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99" name="Rectangle 486"/>
            <p:cNvSpPr>
              <a:spLocks noChangeArrowheads="1"/>
            </p:cNvSpPr>
            <p:nvPr/>
          </p:nvSpPr>
          <p:spPr bwMode="auto">
            <a:xfrm>
              <a:off x="8603446" y="7321282"/>
              <a:ext cx="59135" cy="59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100" name="Rectangle 487"/>
            <p:cNvSpPr>
              <a:spLocks noChangeArrowheads="1"/>
            </p:cNvSpPr>
            <p:nvPr/>
          </p:nvSpPr>
          <p:spPr bwMode="auto">
            <a:xfrm>
              <a:off x="8603446" y="7424770"/>
              <a:ext cx="59135" cy="59135"/>
            </a:xfrm>
            <a:prstGeom prst="rect">
              <a:avLst/>
            </a:prstGeom>
            <a:solidFill>
              <a:srgbClr val="CECEC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101" name="Rectangle 488"/>
            <p:cNvSpPr>
              <a:spLocks noChangeArrowheads="1"/>
            </p:cNvSpPr>
            <p:nvPr/>
          </p:nvSpPr>
          <p:spPr bwMode="auto">
            <a:xfrm>
              <a:off x="8603446" y="7424770"/>
              <a:ext cx="59135" cy="59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102" name="Rectangle 489"/>
            <p:cNvSpPr>
              <a:spLocks noChangeArrowheads="1"/>
            </p:cNvSpPr>
            <p:nvPr/>
          </p:nvSpPr>
          <p:spPr bwMode="auto">
            <a:xfrm>
              <a:off x="8603446" y="8016123"/>
              <a:ext cx="59135" cy="73919"/>
            </a:xfrm>
            <a:prstGeom prst="rect">
              <a:avLst/>
            </a:prstGeom>
            <a:solidFill>
              <a:srgbClr val="CECEC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103" name="Rectangle 490"/>
            <p:cNvSpPr>
              <a:spLocks noChangeArrowheads="1"/>
            </p:cNvSpPr>
            <p:nvPr/>
          </p:nvSpPr>
          <p:spPr bwMode="auto">
            <a:xfrm>
              <a:off x="8603446" y="8016123"/>
              <a:ext cx="59135" cy="73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104" name="Freeform 509"/>
            <p:cNvSpPr/>
            <p:nvPr/>
          </p:nvSpPr>
          <p:spPr bwMode="auto">
            <a:xfrm>
              <a:off x="8662581" y="7084741"/>
              <a:ext cx="0" cy="3148957"/>
            </a:xfrm>
            <a:custGeom>
              <a:avLst/>
              <a:gdLst>
                <a:gd name="T0" fmla="*/ 0 h 1278"/>
                <a:gd name="T1" fmla="*/ 0 h 1278"/>
                <a:gd name="T2" fmla="*/ 42 h 1278"/>
                <a:gd name="T3" fmla="*/ 78 h 1278"/>
                <a:gd name="T4" fmla="*/ 96 h 1278"/>
                <a:gd name="T5" fmla="*/ 120 h 1278"/>
                <a:gd name="T6" fmla="*/ 138 h 1278"/>
                <a:gd name="T7" fmla="*/ 162 h 1278"/>
                <a:gd name="T8" fmla="*/ 378 h 1278"/>
                <a:gd name="T9" fmla="*/ 408 h 1278"/>
                <a:gd name="T10" fmla="*/ 468 h 1278"/>
                <a:gd name="T11" fmla="*/ 498 h 1278"/>
                <a:gd name="T12" fmla="*/ 558 h 1278"/>
                <a:gd name="T13" fmla="*/ 588 h 1278"/>
                <a:gd name="T14" fmla="*/ 654 h 1278"/>
                <a:gd name="T15" fmla="*/ 684 h 1278"/>
                <a:gd name="T16" fmla="*/ 744 h 1278"/>
                <a:gd name="T17" fmla="*/ 774 h 1278"/>
                <a:gd name="T18" fmla="*/ 840 h 1278"/>
                <a:gd name="T19" fmla="*/ 870 h 1278"/>
                <a:gd name="T20" fmla="*/ 930 h 1278"/>
                <a:gd name="T21" fmla="*/ 960 h 1278"/>
                <a:gd name="T22" fmla="*/ 1026 h 1278"/>
                <a:gd name="T23" fmla="*/ 1062 h 1278"/>
                <a:gd name="T24" fmla="*/ 1122 h 1278"/>
                <a:gd name="T25" fmla="*/ 1152 h 1278"/>
                <a:gd name="T26" fmla="*/ 1218 h 1278"/>
                <a:gd name="T27" fmla="*/ 1248 h 1278"/>
                <a:gd name="T28" fmla="*/ 1278 h 1278"/>
                <a:gd name="T29" fmla="*/ 0 h 1278"/>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 ang="0">
                  <a:pos x="0" y="T14"/>
                </a:cxn>
                <a:cxn ang="0">
                  <a:pos x="0" y="T15"/>
                </a:cxn>
                <a:cxn ang="0">
                  <a:pos x="0" y="T16"/>
                </a:cxn>
                <a:cxn ang="0">
                  <a:pos x="0" y="T17"/>
                </a:cxn>
                <a:cxn ang="0">
                  <a:pos x="0" y="T18"/>
                </a:cxn>
                <a:cxn ang="0">
                  <a:pos x="0" y="T19"/>
                </a:cxn>
                <a:cxn ang="0">
                  <a:pos x="0" y="T20"/>
                </a:cxn>
                <a:cxn ang="0">
                  <a:pos x="0" y="T21"/>
                </a:cxn>
                <a:cxn ang="0">
                  <a:pos x="0" y="T22"/>
                </a:cxn>
                <a:cxn ang="0">
                  <a:pos x="0" y="T23"/>
                </a:cxn>
                <a:cxn ang="0">
                  <a:pos x="0" y="T24"/>
                </a:cxn>
                <a:cxn ang="0">
                  <a:pos x="0" y="T25"/>
                </a:cxn>
                <a:cxn ang="0">
                  <a:pos x="0" y="T26"/>
                </a:cxn>
                <a:cxn ang="0">
                  <a:pos x="0" y="T27"/>
                </a:cxn>
                <a:cxn ang="0">
                  <a:pos x="0" y="T28"/>
                </a:cxn>
                <a:cxn ang="0">
                  <a:pos x="0" y="T29"/>
                </a:cxn>
              </a:cxnLst>
              <a:rect l="0" t="0" r="r" b="b"/>
              <a:pathLst>
                <a:path h="1278">
                  <a:moveTo>
                    <a:pt x="0" y="0"/>
                  </a:moveTo>
                  <a:lnTo>
                    <a:pt x="0" y="0"/>
                  </a:lnTo>
                  <a:lnTo>
                    <a:pt x="0" y="42"/>
                  </a:lnTo>
                  <a:lnTo>
                    <a:pt x="0" y="78"/>
                  </a:lnTo>
                  <a:lnTo>
                    <a:pt x="0" y="96"/>
                  </a:lnTo>
                  <a:lnTo>
                    <a:pt x="0" y="120"/>
                  </a:lnTo>
                  <a:lnTo>
                    <a:pt x="0" y="138"/>
                  </a:lnTo>
                  <a:lnTo>
                    <a:pt x="0" y="162"/>
                  </a:lnTo>
                  <a:lnTo>
                    <a:pt x="0" y="378"/>
                  </a:lnTo>
                  <a:lnTo>
                    <a:pt x="0" y="408"/>
                  </a:lnTo>
                  <a:lnTo>
                    <a:pt x="0" y="468"/>
                  </a:lnTo>
                  <a:lnTo>
                    <a:pt x="0" y="498"/>
                  </a:lnTo>
                  <a:lnTo>
                    <a:pt x="0" y="558"/>
                  </a:lnTo>
                  <a:lnTo>
                    <a:pt x="0" y="588"/>
                  </a:lnTo>
                  <a:lnTo>
                    <a:pt x="0" y="654"/>
                  </a:lnTo>
                  <a:lnTo>
                    <a:pt x="0" y="684"/>
                  </a:lnTo>
                  <a:lnTo>
                    <a:pt x="0" y="744"/>
                  </a:lnTo>
                  <a:lnTo>
                    <a:pt x="0" y="774"/>
                  </a:lnTo>
                  <a:lnTo>
                    <a:pt x="0" y="840"/>
                  </a:lnTo>
                  <a:lnTo>
                    <a:pt x="0" y="870"/>
                  </a:lnTo>
                  <a:lnTo>
                    <a:pt x="0" y="930"/>
                  </a:lnTo>
                  <a:lnTo>
                    <a:pt x="0" y="960"/>
                  </a:lnTo>
                  <a:lnTo>
                    <a:pt x="0" y="1026"/>
                  </a:lnTo>
                  <a:lnTo>
                    <a:pt x="0" y="1062"/>
                  </a:lnTo>
                  <a:lnTo>
                    <a:pt x="0" y="1122"/>
                  </a:lnTo>
                  <a:lnTo>
                    <a:pt x="0" y="1152"/>
                  </a:lnTo>
                  <a:lnTo>
                    <a:pt x="0" y="1218"/>
                  </a:lnTo>
                  <a:lnTo>
                    <a:pt x="0" y="1248"/>
                  </a:lnTo>
                  <a:lnTo>
                    <a:pt x="0" y="1278"/>
                  </a:lnTo>
                  <a:lnTo>
                    <a:pt x="0" y="0"/>
                  </a:lnTo>
                  <a:close/>
                </a:path>
              </a:pathLst>
            </a:custGeom>
            <a:solidFill>
              <a:srgbClr val="DBDAD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th-TH"/>
            </a:p>
          </p:txBody>
        </p:sp>
        <p:sp>
          <p:nvSpPr>
            <p:cNvPr id="105" name="Freeform 510"/>
            <p:cNvSpPr/>
            <p:nvPr/>
          </p:nvSpPr>
          <p:spPr bwMode="auto">
            <a:xfrm>
              <a:off x="8662581" y="7084741"/>
              <a:ext cx="0" cy="3148957"/>
            </a:xfrm>
            <a:custGeom>
              <a:avLst/>
              <a:gdLst>
                <a:gd name="T0" fmla="*/ 0 h 1278"/>
                <a:gd name="T1" fmla="*/ 0 h 1278"/>
                <a:gd name="T2" fmla="*/ 42 h 1278"/>
                <a:gd name="T3" fmla="*/ 78 h 1278"/>
                <a:gd name="T4" fmla="*/ 96 h 1278"/>
                <a:gd name="T5" fmla="*/ 120 h 1278"/>
                <a:gd name="T6" fmla="*/ 138 h 1278"/>
                <a:gd name="T7" fmla="*/ 162 h 1278"/>
                <a:gd name="T8" fmla="*/ 378 h 1278"/>
                <a:gd name="T9" fmla="*/ 408 h 1278"/>
                <a:gd name="T10" fmla="*/ 468 h 1278"/>
                <a:gd name="T11" fmla="*/ 498 h 1278"/>
                <a:gd name="T12" fmla="*/ 558 h 1278"/>
                <a:gd name="T13" fmla="*/ 588 h 1278"/>
                <a:gd name="T14" fmla="*/ 654 h 1278"/>
                <a:gd name="T15" fmla="*/ 684 h 1278"/>
                <a:gd name="T16" fmla="*/ 744 h 1278"/>
                <a:gd name="T17" fmla="*/ 774 h 1278"/>
                <a:gd name="T18" fmla="*/ 840 h 1278"/>
                <a:gd name="T19" fmla="*/ 870 h 1278"/>
                <a:gd name="T20" fmla="*/ 930 h 1278"/>
                <a:gd name="T21" fmla="*/ 960 h 1278"/>
                <a:gd name="T22" fmla="*/ 1026 h 1278"/>
                <a:gd name="T23" fmla="*/ 1062 h 1278"/>
                <a:gd name="T24" fmla="*/ 1122 h 1278"/>
                <a:gd name="T25" fmla="*/ 1152 h 1278"/>
                <a:gd name="T26" fmla="*/ 1218 h 1278"/>
                <a:gd name="T27" fmla="*/ 1248 h 1278"/>
                <a:gd name="T28" fmla="*/ 1278 h 1278"/>
                <a:gd name="T29" fmla="*/ 0 h 1278"/>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 ang="0">
                  <a:pos x="0" y="T14"/>
                </a:cxn>
                <a:cxn ang="0">
                  <a:pos x="0" y="T15"/>
                </a:cxn>
                <a:cxn ang="0">
                  <a:pos x="0" y="T16"/>
                </a:cxn>
                <a:cxn ang="0">
                  <a:pos x="0" y="T17"/>
                </a:cxn>
                <a:cxn ang="0">
                  <a:pos x="0" y="T18"/>
                </a:cxn>
                <a:cxn ang="0">
                  <a:pos x="0" y="T19"/>
                </a:cxn>
                <a:cxn ang="0">
                  <a:pos x="0" y="T20"/>
                </a:cxn>
                <a:cxn ang="0">
                  <a:pos x="0" y="T21"/>
                </a:cxn>
                <a:cxn ang="0">
                  <a:pos x="0" y="T22"/>
                </a:cxn>
                <a:cxn ang="0">
                  <a:pos x="0" y="T23"/>
                </a:cxn>
                <a:cxn ang="0">
                  <a:pos x="0" y="T24"/>
                </a:cxn>
                <a:cxn ang="0">
                  <a:pos x="0" y="T25"/>
                </a:cxn>
                <a:cxn ang="0">
                  <a:pos x="0" y="T26"/>
                </a:cxn>
                <a:cxn ang="0">
                  <a:pos x="0" y="T27"/>
                </a:cxn>
                <a:cxn ang="0">
                  <a:pos x="0" y="T28"/>
                </a:cxn>
                <a:cxn ang="0">
                  <a:pos x="0" y="T29"/>
                </a:cxn>
              </a:cxnLst>
              <a:rect l="0" t="0" r="r" b="b"/>
              <a:pathLst>
                <a:path h="1278">
                  <a:moveTo>
                    <a:pt x="0" y="0"/>
                  </a:moveTo>
                  <a:lnTo>
                    <a:pt x="0" y="0"/>
                  </a:lnTo>
                  <a:lnTo>
                    <a:pt x="0" y="42"/>
                  </a:lnTo>
                  <a:lnTo>
                    <a:pt x="0" y="78"/>
                  </a:lnTo>
                  <a:lnTo>
                    <a:pt x="0" y="96"/>
                  </a:lnTo>
                  <a:lnTo>
                    <a:pt x="0" y="120"/>
                  </a:lnTo>
                  <a:lnTo>
                    <a:pt x="0" y="138"/>
                  </a:lnTo>
                  <a:lnTo>
                    <a:pt x="0" y="162"/>
                  </a:lnTo>
                  <a:lnTo>
                    <a:pt x="0" y="378"/>
                  </a:lnTo>
                  <a:lnTo>
                    <a:pt x="0" y="408"/>
                  </a:lnTo>
                  <a:lnTo>
                    <a:pt x="0" y="468"/>
                  </a:lnTo>
                  <a:lnTo>
                    <a:pt x="0" y="498"/>
                  </a:lnTo>
                  <a:lnTo>
                    <a:pt x="0" y="558"/>
                  </a:lnTo>
                  <a:lnTo>
                    <a:pt x="0" y="588"/>
                  </a:lnTo>
                  <a:lnTo>
                    <a:pt x="0" y="654"/>
                  </a:lnTo>
                  <a:lnTo>
                    <a:pt x="0" y="684"/>
                  </a:lnTo>
                  <a:lnTo>
                    <a:pt x="0" y="744"/>
                  </a:lnTo>
                  <a:lnTo>
                    <a:pt x="0" y="774"/>
                  </a:lnTo>
                  <a:lnTo>
                    <a:pt x="0" y="840"/>
                  </a:lnTo>
                  <a:lnTo>
                    <a:pt x="0" y="870"/>
                  </a:lnTo>
                  <a:lnTo>
                    <a:pt x="0" y="930"/>
                  </a:lnTo>
                  <a:lnTo>
                    <a:pt x="0" y="960"/>
                  </a:lnTo>
                  <a:lnTo>
                    <a:pt x="0" y="1026"/>
                  </a:lnTo>
                  <a:lnTo>
                    <a:pt x="0" y="1062"/>
                  </a:lnTo>
                  <a:lnTo>
                    <a:pt x="0" y="1122"/>
                  </a:lnTo>
                  <a:lnTo>
                    <a:pt x="0" y="1152"/>
                  </a:lnTo>
                  <a:lnTo>
                    <a:pt x="0" y="1218"/>
                  </a:lnTo>
                  <a:lnTo>
                    <a:pt x="0" y="1248"/>
                  </a:lnTo>
                  <a:lnTo>
                    <a:pt x="0" y="1278"/>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th-TH"/>
            </a:p>
          </p:txBody>
        </p:sp>
        <p:sp>
          <p:nvSpPr>
            <p:cNvPr id="106" name="Rectangle 511"/>
            <p:cNvSpPr>
              <a:spLocks noChangeArrowheads="1"/>
            </p:cNvSpPr>
            <p:nvPr/>
          </p:nvSpPr>
          <p:spPr bwMode="auto">
            <a:xfrm>
              <a:off x="8662581" y="10233698"/>
              <a:ext cx="1877547" cy="44352"/>
            </a:xfrm>
            <a:prstGeom prst="rect">
              <a:avLst/>
            </a:prstGeom>
            <a:solidFill>
              <a:srgbClr val="DBDAD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sp>
          <p:nvSpPr>
            <p:cNvPr id="107" name="Rectangle 512"/>
            <p:cNvSpPr>
              <a:spLocks noChangeArrowheads="1"/>
            </p:cNvSpPr>
            <p:nvPr/>
          </p:nvSpPr>
          <p:spPr bwMode="auto">
            <a:xfrm>
              <a:off x="8662581" y="10233698"/>
              <a:ext cx="1877547" cy="44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th-TH"/>
            </a:p>
          </p:txBody>
        </p:sp>
      </p:grpSp>
      <p:sp>
        <p:nvSpPr>
          <p:cNvPr id="108" name="文本框 107"/>
          <p:cNvSpPr txBox="1"/>
          <p:nvPr/>
        </p:nvSpPr>
        <p:spPr>
          <a:xfrm>
            <a:off x="8206740" y="6421325"/>
            <a:ext cx="1447800" cy="276999"/>
          </a:xfrm>
          <a:prstGeom prst="rect">
            <a:avLst/>
          </a:prstGeom>
          <a:noFill/>
        </p:spPr>
        <p:txBody>
          <a:bodyPr wrap="square" rtlCol="0">
            <a:spAutoFit/>
          </a:bodyPr>
          <a:lstStyle/>
          <a:p>
            <a:r>
              <a:rPr lang="zh-CN" altLang="en-US" sz="1200" b="1" dirty="0" smtClean="0">
                <a:solidFill>
                  <a:srgbClr val="FFC000"/>
                </a:solidFill>
              </a:rPr>
              <a:t>工作报告 全会公告</a:t>
            </a:r>
            <a:endParaRPr lang="zh-CN" altLang="en-US" sz="1200" b="1" dirty="0">
              <a:solidFill>
                <a:srgbClr val="FFC000"/>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Office 主题">
  <a:themeElements>
    <a:clrScheme name="自定义 760">
      <a:dk1>
        <a:sysClr val="windowText" lastClr="000000"/>
      </a:dk1>
      <a:lt1>
        <a:sysClr val="window" lastClr="FFFFFF"/>
      </a:lt1>
      <a:dk2>
        <a:srgbClr val="585B63"/>
      </a:dk2>
      <a:lt2>
        <a:srgbClr val="585B63"/>
      </a:lt2>
      <a:accent1>
        <a:srgbClr val="848D90"/>
      </a:accent1>
      <a:accent2>
        <a:srgbClr val="585B63"/>
      </a:accent2>
      <a:accent3>
        <a:srgbClr val="848D90"/>
      </a:accent3>
      <a:accent4>
        <a:srgbClr val="585B63"/>
      </a:accent4>
      <a:accent5>
        <a:srgbClr val="848D90"/>
      </a:accent5>
      <a:accent6>
        <a:srgbClr val="585B63"/>
      </a:accent6>
      <a:hlink>
        <a:srgbClr val="0563C1"/>
      </a:hlink>
      <a:folHlink>
        <a:srgbClr val="954F72"/>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1672</Words>
  <Application>WPS 演示</Application>
  <PresentationFormat>宽屏</PresentationFormat>
  <Paragraphs>110</Paragraphs>
  <Slides>10</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10</vt:i4>
      </vt:variant>
    </vt:vector>
  </HeadingPairs>
  <TitlesOfParts>
    <vt:vector size="21" baseType="lpstr">
      <vt:lpstr>Arial</vt:lpstr>
      <vt:lpstr>宋体</vt:lpstr>
      <vt:lpstr>Wingdings</vt:lpstr>
      <vt:lpstr>微软雅黑</vt:lpstr>
      <vt:lpstr>等线</vt:lpstr>
      <vt:lpstr>黑体</vt:lpstr>
      <vt:lpstr>Calibri</vt:lpstr>
      <vt:lpstr>华文新魏</vt:lpstr>
      <vt:lpstr>Arial Unicode MS</vt:lpstr>
      <vt:lpstr>Arial Black</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MICHAEL</dc:creator>
  <cp:lastModifiedBy>旖旎</cp:lastModifiedBy>
  <cp:revision>53</cp:revision>
  <dcterms:created xsi:type="dcterms:W3CDTF">2015-05-05T08:02:00Z</dcterms:created>
  <dcterms:modified xsi:type="dcterms:W3CDTF">2020-05-29T05:13:47Z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2052-11.1.0.9662</vt:lpwstr>
  </property>
</Properties>
</file>